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  <p:sldMasterId id="2147483706" r:id="rId2"/>
    <p:sldMasterId id="2147483684" r:id="rId3"/>
    <p:sldMasterId id="2147483696" r:id="rId4"/>
    <p:sldMasterId id="2147483676" r:id="rId5"/>
  </p:sldMasterIdLst>
  <p:notesMasterIdLst>
    <p:notesMasterId r:id="rId12"/>
  </p:notesMasterIdLst>
  <p:sldIdLst>
    <p:sldId id="268" r:id="rId6"/>
    <p:sldId id="269" r:id="rId7"/>
    <p:sldId id="270" r:id="rId8"/>
    <p:sldId id="263" r:id="rId9"/>
    <p:sldId id="265" r:id="rId10"/>
    <p:sldId id="266" r:id="rId11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21FCEEB-86C8-4CBE-ACD9-FDB6792E3AC3}">
          <p14:sldIdLst>
            <p14:sldId id="268"/>
            <p14:sldId id="269"/>
            <p14:sldId id="270"/>
          </p14:sldIdLst>
        </p14:section>
        <p14:section name="カスタマイズ用" id="{364B855B-961C-4076-AB51-1F41817752D6}">
          <p14:sldIdLst>
            <p14:sldId id="263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BCD6"/>
    <a:srgbClr val="42AAC7"/>
    <a:srgbClr val="8DC21F"/>
    <a:srgbClr val="7CAB1C"/>
    <a:srgbClr val="9EABB4"/>
    <a:srgbClr val="01B2B6"/>
    <a:srgbClr val="0089D1"/>
    <a:srgbClr val="FF3B77"/>
    <a:srgbClr val="141414"/>
    <a:srgbClr val="AA8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70" autoAdjust="0"/>
    <p:restoredTop sz="87500" autoAdjust="0"/>
  </p:normalViewPr>
  <p:slideViewPr>
    <p:cSldViewPr snapToGrid="0">
      <p:cViewPr varScale="1">
        <p:scale>
          <a:sx n="40" d="100"/>
          <a:sy n="40" d="100"/>
        </p:scale>
        <p:origin x="2808" y="66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0D6EE673-DE22-49A7-8B9E-44F2482D2BCD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C294425-3C51-44A5-BD23-A5B51EB8BBCE}" type="par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A0D8FFE8-CF6C-4D67-9947-90689F062135}" type="sib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7CA45D8D-367F-4649-848E-C97A08269973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EAEA723-C864-4E95-84E8-5269D14B0F8D}" type="sib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5B557C8A-4179-47AD-ACDD-A6832F543F32}" type="par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6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6" custScaleX="129339" custScaleY="107703" custLinFactNeighborX="-32276" custLinFactNeighborY="-4628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6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6" custScaleX="129339" custScaleY="107703" custLinFactNeighborX="231" custLinFactNeighborY="-2220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6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6" custScaleX="129339" custScaleY="107703" custLinFactNeighborX="34643" custLinFactNeighborY="-2275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A73BCB6-AA41-4062-BDDB-803E2F7B6B36}" type="pres">
      <dgm:prSet presAssocID="{102526BB-F1BD-4C84-9DC1-B59FB97FAC81}" presName="sibTrans" presStyleCnt="0"/>
      <dgm:spPr/>
    </dgm:pt>
    <dgm:pt modelId="{45C48DE5-6083-46B7-93BA-5F871196F839}" type="pres">
      <dgm:prSet presAssocID="{0D6EE673-DE22-49A7-8B9E-44F2482D2BCD}" presName="composite" presStyleCnt="0"/>
      <dgm:spPr/>
    </dgm:pt>
    <dgm:pt modelId="{9CDF47E2-BAE8-469F-A1C4-CF25AA01BA41}" type="pres">
      <dgm:prSet presAssocID="{0D6EE673-DE22-49A7-8B9E-44F2482D2BCD}" presName="rect2" presStyleLbl="revTx" presStyleIdx="3" presStyleCnt="6">
        <dgm:presLayoutVars>
          <dgm:bulletEnabled val="1"/>
        </dgm:presLayoutVars>
      </dgm:prSet>
      <dgm:spPr/>
    </dgm:pt>
    <dgm:pt modelId="{683ABB32-B86E-4D19-B064-835D4702E46E}" type="pres">
      <dgm:prSet presAssocID="{0D6EE673-DE22-49A7-8B9E-44F2482D2BCD}" presName="rect1" presStyleLbl="alignImgPlace1" presStyleIdx="3" presStyleCnt="6" custScaleX="129339" custScaleY="107703" custLinFactNeighborX="-32248" custLinFactNeighborY="-3664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202EDBA0-91CE-4AC6-8910-08D1C7ED4AD3}" type="pres">
      <dgm:prSet presAssocID="{A0D8FFE8-CF6C-4D67-9947-90689F062135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4" presStyleCnt="6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4" presStyleCnt="6" custScaleX="129339" custScaleY="107703" custLinFactNeighborX="914" custLinFactNeighborY="-3502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7FB7B97-8B6F-42E6-AEBA-61E542606F4D}" type="pres">
      <dgm:prSet presAssocID="{2C744AE2-C679-4A7F-9971-34CD4A107519}" presName="sibTrans" presStyleCnt="0"/>
      <dgm:spPr/>
    </dgm:pt>
    <dgm:pt modelId="{682883F5-AA80-44DD-B30C-1B52C5594AE1}" type="pres">
      <dgm:prSet presAssocID="{7CA45D8D-367F-4649-848E-C97A08269973}" presName="composite" presStyleCnt="0"/>
      <dgm:spPr/>
    </dgm:pt>
    <dgm:pt modelId="{CD545DD0-CF1B-46F5-A0C5-391CEC770993}" type="pres">
      <dgm:prSet presAssocID="{7CA45D8D-367F-4649-848E-C97A08269973}" presName="rect2" presStyleLbl="revTx" presStyleIdx="5" presStyleCnt="6">
        <dgm:presLayoutVars>
          <dgm:bulletEnabled val="1"/>
        </dgm:presLayoutVars>
      </dgm:prSet>
      <dgm:spPr/>
    </dgm:pt>
    <dgm:pt modelId="{9E21FCD8-E3D9-4271-8CD5-7607F7D81550}" type="pres">
      <dgm:prSet presAssocID="{7CA45D8D-367F-4649-848E-C97A08269973}" presName="rect1" presStyleLbl="alignImgPlace1" presStyleIdx="5" presStyleCnt="6" custScaleX="129339" custScaleY="107703" custLinFactNeighborX="37238" custLinFactNeighborY="-34194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2069A63-114C-4D06-A181-2591F6F3D226}" srcId="{7CA30A02-014C-4416-87FD-F1C2308C58BC}" destId="{0D6EE673-DE22-49A7-8B9E-44F2482D2BCD}" srcOrd="3" destOrd="0" parTransId="{AC294425-3C51-44A5-BD23-A5B51EB8BBCE}" sibTransId="{A0D8FFE8-CF6C-4D67-9947-90689F062135}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F3DF93B9-0E29-457E-A7F3-BF30E8B7131C}" type="presOf" srcId="{0D6EE673-DE22-49A7-8B9E-44F2482D2BCD}" destId="{9CDF47E2-BAE8-469F-A1C4-CF25AA01BA41}" srcOrd="0" destOrd="0" presId="urn:microsoft.com/office/officeart/2008/layout/PictureGrid"/>
    <dgm:cxn modelId="{F78887C6-2825-4031-B908-906F030AA771}" type="presOf" srcId="{7CA45D8D-367F-4649-848E-C97A08269973}" destId="{CD545DD0-CF1B-46F5-A0C5-391CEC770993}" srcOrd="0" destOrd="0" presId="urn:microsoft.com/office/officeart/2008/layout/PictureGrid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4" destOrd="0" parTransId="{0FB30DA4-1535-478C-988C-A3DC3A51B87D}" sibTransId="{2C744AE2-C679-4A7F-9971-34CD4A107519}"/>
    <dgm:cxn modelId="{FA37CFE5-F529-4DEE-AD2B-DB189E2952F3}" srcId="{7CA30A02-014C-4416-87FD-F1C2308C58BC}" destId="{7CA45D8D-367F-4649-848E-C97A08269973}" srcOrd="5" destOrd="0" parTransId="{5B557C8A-4179-47AD-ACDD-A6832F543F32}" sibTransId="{0EAEA723-C864-4E95-84E8-5269D14B0F8D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A49E1855-8748-47C9-BFE7-88D629B34A15}" type="presParOf" srcId="{B313E9A7-11CB-4994-BEE8-F40064F03CBF}" destId="{45C48DE5-6083-46B7-93BA-5F871196F839}" srcOrd="6" destOrd="0" presId="urn:microsoft.com/office/officeart/2008/layout/PictureGrid"/>
    <dgm:cxn modelId="{700B4D76-AE34-4E3A-9542-F833680FD32B}" type="presParOf" srcId="{45C48DE5-6083-46B7-93BA-5F871196F839}" destId="{9CDF47E2-BAE8-469F-A1C4-CF25AA01BA41}" srcOrd="0" destOrd="0" presId="urn:microsoft.com/office/officeart/2008/layout/PictureGrid"/>
    <dgm:cxn modelId="{4A470BD9-150F-4323-98F8-34C002B027F6}" type="presParOf" srcId="{45C48DE5-6083-46B7-93BA-5F871196F839}" destId="{683ABB32-B86E-4D19-B064-835D4702E46E}" srcOrd="1" destOrd="0" presId="urn:microsoft.com/office/officeart/2008/layout/PictureGrid"/>
    <dgm:cxn modelId="{5DD384FA-50A1-48EB-8CC2-E74B224B760B}" type="presParOf" srcId="{B313E9A7-11CB-4994-BEE8-F40064F03CBF}" destId="{202EDBA0-91CE-4AC6-8910-08D1C7ED4AD3}" srcOrd="7" destOrd="0" presId="urn:microsoft.com/office/officeart/2008/layout/PictureGrid"/>
    <dgm:cxn modelId="{E025217E-ABC1-410E-BB08-2838A93C566D}" type="presParOf" srcId="{B313E9A7-11CB-4994-BEE8-F40064F03CBF}" destId="{6F5715C5-6480-4364-A863-B76A88306847}" srcOrd="8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  <dgm:cxn modelId="{8B650E7F-15E8-4BE3-BF4A-001C120FE27C}" type="presParOf" srcId="{B313E9A7-11CB-4994-BEE8-F40064F03CBF}" destId="{F7FB7B97-8B6F-42E6-AEBA-61E542606F4D}" srcOrd="9" destOrd="0" presId="urn:microsoft.com/office/officeart/2008/layout/PictureGrid"/>
    <dgm:cxn modelId="{73B5FB27-7997-41E7-A862-885ED1390F37}" type="presParOf" srcId="{B313E9A7-11CB-4994-BEE8-F40064F03CBF}" destId="{682883F5-AA80-44DD-B30C-1B52C5594AE1}" srcOrd="10" destOrd="0" presId="urn:microsoft.com/office/officeart/2008/layout/PictureGrid"/>
    <dgm:cxn modelId="{56C4642B-81D5-4BCE-83A0-312DA6277D44}" type="presParOf" srcId="{682883F5-AA80-44DD-B30C-1B52C5594AE1}" destId="{CD545DD0-CF1B-46F5-A0C5-391CEC770993}" srcOrd="0" destOrd="0" presId="urn:microsoft.com/office/officeart/2008/layout/PictureGrid"/>
    <dgm:cxn modelId="{DFE5BB58-7F18-4D43-AB30-CC88CBC41C8F}" type="presParOf" srcId="{682883F5-AA80-44DD-B30C-1B52C5594AE1}" destId="{9E21FCD8-E3D9-4271-8CD5-7607F7D81550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1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1" custScaleX="174299" custScaleY="145249" custLinFactNeighborX="-55021" custLinFactNeighborY="-32044"/>
      <dgm:spPr/>
    </dgm:pt>
  </dgm:ptLst>
  <dgm:cxnLst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4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4" custScaleX="174299" custScaleY="145249" custLinFactNeighborX="-55021" custLinFactNeighborY="-3204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4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4" custScaleX="174299" custScaleY="145249" custLinFactNeighborX="26974" custLinFactNeighborY="-1005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4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4" custScaleX="174299" custScaleY="145249" custLinFactNeighborX="-55021" custLinFactNeighborY="-3004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A73BCB6-AA41-4062-BDDB-803E2F7B6B36}" type="pres">
      <dgm:prSet presAssocID="{102526BB-F1BD-4C84-9DC1-B59FB97FAC81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3" presStyleCnt="4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3" presStyleCnt="4" custScaleX="174299" custScaleY="145249" custLinFactNeighborX="27095" custLinFactNeighborY="-3000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3" destOrd="0" parTransId="{0FB30DA4-1535-478C-988C-A3DC3A51B87D}" sibTransId="{2C744AE2-C679-4A7F-9971-34CD4A107519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E025217E-ABC1-410E-BB08-2838A93C566D}" type="presParOf" srcId="{B313E9A7-11CB-4994-BEE8-F40064F03CBF}" destId="{6F5715C5-6480-4364-A863-B76A88306847}" srcOrd="6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1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1" custScaleX="174299" custScaleY="145249" custLinFactNeighborX="-55021" custLinFactNeighborY="-32044"/>
      <dgm:spPr>
        <a:blipFill>
          <a:blip xmlns:r="http://schemas.openxmlformats.org/officeDocument/2006/relationships" r:embed="rId1"/>
          <a:srcRect/>
          <a:stretch>
            <a:fillRect t="-1000" b="-1000"/>
          </a:stretch>
        </a:blipFill>
      </dgm:spPr>
    </dgm:pt>
  </dgm:ptLst>
  <dgm:cxnLst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0D6EE673-DE22-49A7-8B9E-44F2482D2BCD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C294425-3C51-44A5-BD23-A5B51EB8BBCE}" type="par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A0D8FFE8-CF6C-4D67-9947-90689F062135}" type="sib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7CA45D8D-367F-4649-848E-C97A08269973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EAEA723-C864-4E95-84E8-5269D14B0F8D}" type="sib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5B557C8A-4179-47AD-ACDD-A6832F543F32}" type="par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6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6" custScaleX="129339" custScaleY="107703" custLinFactNeighborX="-32276" custLinFactNeighborY="-46289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6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6" custScaleX="129339" custScaleY="107703" custLinFactNeighborX="231" custLinFactNeighborY="-22204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6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6" custScaleX="129339" custScaleY="107703" custLinFactNeighborX="34643" custLinFactNeighborY="-22751"/>
      <dgm:spPr/>
    </dgm:pt>
    <dgm:pt modelId="{FA73BCB6-AA41-4062-BDDB-803E2F7B6B36}" type="pres">
      <dgm:prSet presAssocID="{102526BB-F1BD-4C84-9DC1-B59FB97FAC81}" presName="sibTrans" presStyleCnt="0"/>
      <dgm:spPr/>
    </dgm:pt>
    <dgm:pt modelId="{45C48DE5-6083-46B7-93BA-5F871196F839}" type="pres">
      <dgm:prSet presAssocID="{0D6EE673-DE22-49A7-8B9E-44F2482D2BCD}" presName="composite" presStyleCnt="0"/>
      <dgm:spPr/>
    </dgm:pt>
    <dgm:pt modelId="{9CDF47E2-BAE8-469F-A1C4-CF25AA01BA41}" type="pres">
      <dgm:prSet presAssocID="{0D6EE673-DE22-49A7-8B9E-44F2482D2BCD}" presName="rect2" presStyleLbl="revTx" presStyleIdx="3" presStyleCnt="6">
        <dgm:presLayoutVars>
          <dgm:bulletEnabled val="1"/>
        </dgm:presLayoutVars>
      </dgm:prSet>
      <dgm:spPr/>
    </dgm:pt>
    <dgm:pt modelId="{683ABB32-B86E-4D19-B064-835D4702E46E}" type="pres">
      <dgm:prSet presAssocID="{0D6EE673-DE22-49A7-8B9E-44F2482D2BCD}" presName="rect1" presStyleLbl="alignImgPlace1" presStyleIdx="3" presStyleCnt="6" custScaleX="129339" custScaleY="107703" custLinFactNeighborX="-32248" custLinFactNeighborY="-36644"/>
      <dgm:spPr/>
    </dgm:pt>
    <dgm:pt modelId="{202EDBA0-91CE-4AC6-8910-08D1C7ED4AD3}" type="pres">
      <dgm:prSet presAssocID="{A0D8FFE8-CF6C-4D67-9947-90689F062135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4" presStyleCnt="6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4" presStyleCnt="6" custScaleX="129339" custScaleY="107703" custLinFactNeighborX="914" custLinFactNeighborY="-35023"/>
      <dgm:spPr/>
    </dgm:pt>
    <dgm:pt modelId="{F7FB7B97-8B6F-42E6-AEBA-61E542606F4D}" type="pres">
      <dgm:prSet presAssocID="{2C744AE2-C679-4A7F-9971-34CD4A107519}" presName="sibTrans" presStyleCnt="0"/>
      <dgm:spPr/>
    </dgm:pt>
    <dgm:pt modelId="{682883F5-AA80-44DD-B30C-1B52C5594AE1}" type="pres">
      <dgm:prSet presAssocID="{7CA45D8D-367F-4649-848E-C97A08269973}" presName="composite" presStyleCnt="0"/>
      <dgm:spPr/>
    </dgm:pt>
    <dgm:pt modelId="{CD545DD0-CF1B-46F5-A0C5-391CEC770993}" type="pres">
      <dgm:prSet presAssocID="{7CA45D8D-367F-4649-848E-C97A08269973}" presName="rect2" presStyleLbl="revTx" presStyleIdx="5" presStyleCnt="6">
        <dgm:presLayoutVars>
          <dgm:bulletEnabled val="1"/>
        </dgm:presLayoutVars>
      </dgm:prSet>
      <dgm:spPr/>
    </dgm:pt>
    <dgm:pt modelId="{9E21FCD8-E3D9-4271-8CD5-7607F7D81550}" type="pres">
      <dgm:prSet presAssocID="{7CA45D8D-367F-4649-848E-C97A08269973}" presName="rect1" presStyleLbl="alignImgPlace1" presStyleIdx="5" presStyleCnt="6" custScaleX="129339" custScaleY="107703" custLinFactNeighborX="37238" custLinFactNeighborY="-34194"/>
      <dgm:spPr/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2069A63-114C-4D06-A181-2591F6F3D226}" srcId="{7CA30A02-014C-4416-87FD-F1C2308C58BC}" destId="{0D6EE673-DE22-49A7-8B9E-44F2482D2BCD}" srcOrd="3" destOrd="0" parTransId="{AC294425-3C51-44A5-BD23-A5B51EB8BBCE}" sibTransId="{A0D8FFE8-CF6C-4D67-9947-90689F062135}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F3DF93B9-0E29-457E-A7F3-BF30E8B7131C}" type="presOf" srcId="{0D6EE673-DE22-49A7-8B9E-44F2482D2BCD}" destId="{9CDF47E2-BAE8-469F-A1C4-CF25AA01BA41}" srcOrd="0" destOrd="0" presId="urn:microsoft.com/office/officeart/2008/layout/PictureGrid"/>
    <dgm:cxn modelId="{F78887C6-2825-4031-B908-906F030AA771}" type="presOf" srcId="{7CA45D8D-367F-4649-848E-C97A08269973}" destId="{CD545DD0-CF1B-46F5-A0C5-391CEC770993}" srcOrd="0" destOrd="0" presId="urn:microsoft.com/office/officeart/2008/layout/PictureGrid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4" destOrd="0" parTransId="{0FB30DA4-1535-478C-988C-A3DC3A51B87D}" sibTransId="{2C744AE2-C679-4A7F-9971-34CD4A107519}"/>
    <dgm:cxn modelId="{FA37CFE5-F529-4DEE-AD2B-DB189E2952F3}" srcId="{7CA30A02-014C-4416-87FD-F1C2308C58BC}" destId="{7CA45D8D-367F-4649-848E-C97A08269973}" srcOrd="5" destOrd="0" parTransId="{5B557C8A-4179-47AD-ACDD-A6832F543F32}" sibTransId="{0EAEA723-C864-4E95-84E8-5269D14B0F8D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A49E1855-8748-47C9-BFE7-88D629B34A15}" type="presParOf" srcId="{B313E9A7-11CB-4994-BEE8-F40064F03CBF}" destId="{45C48DE5-6083-46B7-93BA-5F871196F839}" srcOrd="6" destOrd="0" presId="urn:microsoft.com/office/officeart/2008/layout/PictureGrid"/>
    <dgm:cxn modelId="{700B4D76-AE34-4E3A-9542-F833680FD32B}" type="presParOf" srcId="{45C48DE5-6083-46B7-93BA-5F871196F839}" destId="{9CDF47E2-BAE8-469F-A1C4-CF25AA01BA41}" srcOrd="0" destOrd="0" presId="urn:microsoft.com/office/officeart/2008/layout/PictureGrid"/>
    <dgm:cxn modelId="{4A470BD9-150F-4323-98F8-34C002B027F6}" type="presParOf" srcId="{45C48DE5-6083-46B7-93BA-5F871196F839}" destId="{683ABB32-B86E-4D19-B064-835D4702E46E}" srcOrd="1" destOrd="0" presId="urn:microsoft.com/office/officeart/2008/layout/PictureGrid"/>
    <dgm:cxn modelId="{5DD384FA-50A1-48EB-8CC2-E74B224B760B}" type="presParOf" srcId="{B313E9A7-11CB-4994-BEE8-F40064F03CBF}" destId="{202EDBA0-91CE-4AC6-8910-08D1C7ED4AD3}" srcOrd="7" destOrd="0" presId="urn:microsoft.com/office/officeart/2008/layout/PictureGrid"/>
    <dgm:cxn modelId="{E025217E-ABC1-410E-BB08-2838A93C566D}" type="presParOf" srcId="{B313E9A7-11CB-4994-BEE8-F40064F03CBF}" destId="{6F5715C5-6480-4364-A863-B76A88306847}" srcOrd="8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  <dgm:cxn modelId="{8B650E7F-15E8-4BE3-BF4A-001C120FE27C}" type="presParOf" srcId="{B313E9A7-11CB-4994-BEE8-F40064F03CBF}" destId="{F7FB7B97-8B6F-42E6-AEBA-61E542606F4D}" srcOrd="9" destOrd="0" presId="urn:microsoft.com/office/officeart/2008/layout/PictureGrid"/>
    <dgm:cxn modelId="{73B5FB27-7997-41E7-A862-885ED1390F37}" type="presParOf" srcId="{B313E9A7-11CB-4994-BEE8-F40064F03CBF}" destId="{682883F5-AA80-44DD-B30C-1B52C5594AE1}" srcOrd="10" destOrd="0" presId="urn:microsoft.com/office/officeart/2008/layout/PictureGrid"/>
    <dgm:cxn modelId="{56C4642B-81D5-4BCE-83A0-312DA6277D44}" type="presParOf" srcId="{682883F5-AA80-44DD-B30C-1B52C5594AE1}" destId="{CD545DD0-CF1B-46F5-A0C5-391CEC770993}" srcOrd="0" destOrd="0" presId="urn:microsoft.com/office/officeart/2008/layout/PictureGrid"/>
    <dgm:cxn modelId="{DFE5BB58-7F18-4D43-AB30-CC88CBC41C8F}" type="presParOf" srcId="{682883F5-AA80-44DD-B30C-1B52C5594AE1}" destId="{9E21FCD8-E3D9-4271-8CD5-7607F7D81550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4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4" custScaleX="174299" custScaleY="145249" custLinFactNeighborX="-55021" custLinFactNeighborY="-32044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4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4" custScaleX="174299" custScaleY="145249" custLinFactNeighborX="26974" custLinFactNeighborY="-10057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4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4" custScaleX="174299" custScaleY="145249" custLinFactNeighborX="-55021" custLinFactNeighborY="-30049"/>
      <dgm:spPr/>
    </dgm:pt>
    <dgm:pt modelId="{FA73BCB6-AA41-4062-BDDB-803E2F7B6B36}" type="pres">
      <dgm:prSet presAssocID="{102526BB-F1BD-4C84-9DC1-B59FB97FAC81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3" presStyleCnt="4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3" presStyleCnt="4" custScaleX="174299" custScaleY="145249" custLinFactNeighborX="27095" custLinFactNeighborY="-30006"/>
      <dgm:spPr/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3" destOrd="0" parTransId="{0FB30DA4-1535-478C-988C-A3DC3A51B87D}" sibTransId="{2C744AE2-C679-4A7F-9971-34CD4A107519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E025217E-ABC1-410E-BB08-2838A93C566D}" type="presParOf" srcId="{B313E9A7-11CB-4994-BEE8-F40064F03CBF}" destId="{6F5715C5-6480-4364-A863-B76A88306847}" srcOrd="6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740416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740416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399917" y="227975"/>
          <a:ext cx="1540797" cy="12830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2669898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2669898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97894" y="222483"/>
          <a:ext cx="1540797" cy="128305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4336624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36624" y="318768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74566" y="215967"/>
          <a:ext cx="1540797" cy="12830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F47E2-BAE8-469F-A1C4-CF25AA01BA41}">
      <dsp:nvSpPr>
        <dsp:cNvPr id="0" name=""/>
        <dsp:cNvSpPr/>
      </dsp:nvSpPr>
      <dsp:spPr>
        <a:xfrm>
          <a:off x="959172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959172" y="2181589"/>
        <a:ext cx="1191285" cy="178692"/>
      </dsp:txXfrm>
    </dsp:sp>
    <dsp:sp modelId="{683ABB32-B86E-4D19-B064-835D4702E46E}">
      <dsp:nvSpPr>
        <dsp:cNvPr id="0" name=""/>
        <dsp:cNvSpPr/>
      </dsp:nvSpPr>
      <dsp:spPr>
        <a:xfrm>
          <a:off x="400251" y="1913282"/>
          <a:ext cx="1540797" cy="128305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2625898" y="2181589"/>
        <a:ext cx="1191285" cy="178692"/>
      </dsp:txXfrm>
    </dsp:sp>
    <dsp:sp modelId="{FEC15EE5-2F36-47AD-B76D-7595E54B0D0B}">
      <dsp:nvSpPr>
        <dsp:cNvPr id="0" name=""/>
        <dsp:cNvSpPr/>
      </dsp:nvSpPr>
      <dsp:spPr>
        <a:xfrm>
          <a:off x="2462031" y="1932593"/>
          <a:ext cx="1540797" cy="12830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45DD0-CF1B-46F5-A0C5-391CEC770993}">
      <dsp:nvSpPr>
        <dsp:cNvPr id="0" name=""/>
        <dsp:cNvSpPr/>
      </dsp:nvSpPr>
      <dsp:spPr>
        <a:xfrm>
          <a:off x="4292624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292624" y="2181589"/>
        <a:ext cx="1191285" cy="178692"/>
      </dsp:txXfrm>
    </dsp:sp>
    <dsp:sp modelId="{9E21FCD8-E3D9-4271-8CD5-7607F7D81550}">
      <dsp:nvSpPr>
        <dsp:cNvPr id="0" name=""/>
        <dsp:cNvSpPr/>
      </dsp:nvSpPr>
      <dsp:spPr>
        <a:xfrm>
          <a:off x="4561479" y="1942468"/>
          <a:ext cx="1540797" cy="1283050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916285" y="18737"/>
          <a:ext cx="2610512" cy="2161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243840" bIns="0" numCol="1" spcCol="1270" anchor="b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400" kern="1200" dirty="0"/>
            <a:t>　</a:t>
          </a:r>
        </a:p>
      </dsp:txBody>
      <dsp:txXfrm>
        <a:off x="1916285" y="18737"/>
        <a:ext cx="2610512" cy="2161027"/>
      </dsp:txXfrm>
    </dsp:sp>
    <dsp:sp modelId="{6F79F3CA-1E9D-4C8C-9958-D7E38F8A8B47}">
      <dsp:nvSpPr>
        <dsp:cNvPr id="0" name=""/>
        <dsp:cNvSpPr/>
      </dsp:nvSpPr>
      <dsp:spPr>
        <a:xfrm>
          <a:off x="507076" y="255426"/>
          <a:ext cx="3327895" cy="277324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27757" y="12885"/>
          <a:ext cx="1440219" cy="1192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1527757" y="12885"/>
        <a:ext cx="1440219" cy="1192238"/>
      </dsp:txXfrm>
    </dsp:sp>
    <dsp:sp modelId="{6F79F3CA-1E9D-4C8C-9958-D7E38F8A8B47}">
      <dsp:nvSpPr>
        <dsp:cNvPr id="0" name=""/>
        <dsp:cNvSpPr/>
      </dsp:nvSpPr>
      <dsp:spPr>
        <a:xfrm>
          <a:off x="750298" y="143467"/>
          <a:ext cx="1835998" cy="152999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668534" y="295942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3668534" y="295942"/>
        <a:ext cx="1053361" cy="158004"/>
      </dsp:txXfrm>
    </dsp:sp>
    <dsp:sp modelId="{2318DDE3-6207-4D1F-8297-2C553D730BF4}">
      <dsp:nvSpPr>
        <dsp:cNvPr id="0" name=""/>
        <dsp:cNvSpPr/>
      </dsp:nvSpPr>
      <dsp:spPr>
        <a:xfrm>
          <a:off x="3561349" y="141009"/>
          <a:ext cx="1835998" cy="1529997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1721186" y="2165336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/>
            <a:t>　　</a:t>
          </a:r>
          <a:endParaRPr kumimoji="1" lang="ja-JP" altLang="en-US" sz="600" kern="1200" dirty="0"/>
        </a:p>
      </dsp:txBody>
      <dsp:txXfrm>
        <a:off x="1721186" y="2165336"/>
        <a:ext cx="1053361" cy="158004"/>
      </dsp:txXfrm>
    </dsp:sp>
    <dsp:sp modelId="{2D491F37-39E0-47D7-9911-F843C9E2DF02}">
      <dsp:nvSpPr>
        <dsp:cNvPr id="0" name=""/>
        <dsp:cNvSpPr/>
      </dsp:nvSpPr>
      <dsp:spPr>
        <a:xfrm>
          <a:off x="750298" y="1799815"/>
          <a:ext cx="1835998" cy="152999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3668534" y="2165336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3668534" y="2165336"/>
        <a:ext cx="1053361" cy="158004"/>
      </dsp:txXfrm>
    </dsp:sp>
    <dsp:sp modelId="{FEC15EE5-2F36-47AD-B76D-7595E54B0D0B}">
      <dsp:nvSpPr>
        <dsp:cNvPr id="0" name=""/>
        <dsp:cNvSpPr/>
      </dsp:nvSpPr>
      <dsp:spPr>
        <a:xfrm>
          <a:off x="3562624" y="1800268"/>
          <a:ext cx="1835998" cy="1529997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916285" y="18737"/>
          <a:ext cx="2610512" cy="2161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243840" bIns="0" numCol="1" spcCol="1270" anchor="b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400" kern="1200" dirty="0"/>
            <a:t>　</a:t>
          </a:r>
        </a:p>
      </dsp:txBody>
      <dsp:txXfrm>
        <a:off x="1916285" y="18737"/>
        <a:ext cx="2610512" cy="2161027"/>
      </dsp:txXfrm>
    </dsp:sp>
    <dsp:sp modelId="{6F79F3CA-1E9D-4C8C-9958-D7E38F8A8B47}">
      <dsp:nvSpPr>
        <dsp:cNvPr id="0" name=""/>
        <dsp:cNvSpPr/>
      </dsp:nvSpPr>
      <dsp:spPr>
        <a:xfrm>
          <a:off x="507076" y="255426"/>
          <a:ext cx="3327895" cy="2773242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740416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740416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399917" y="227975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2669898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2669898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97894" y="222483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4336624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36624" y="318768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74566" y="215967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F47E2-BAE8-469F-A1C4-CF25AA01BA41}">
      <dsp:nvSpPr>
        <dsp:cNvPr id="0" name=""/>
        <dsp:cNvSpPr/>
      </dsp:nvSpPr>
      <dsp:spPr>
        <a:xfrm>
          <a:off x="959172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959172" y="2181589"/>
        <a:ext cx="1191285" cy="178692"/>
      </dsp:txXfrm>
    </dsp:sp>
    <dsp:sp modelId="{683ABB32-B86E-4D19-B064-835D4702E46E}">
      <dsp:nvSpPr>
        <dsp:cNvPr id="0" name=""/>
        <dsp:cNvSpPr/>
      </dsp:nvSpPr>
      <dsp:spPr>
        <a:xfrm>
          <a:off x="400251" y="1913282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2625898" y="2181589"/>
        <a:ext cx="1191285" cy="178692"/>
      </dsp:txXfrm>
    </dsp:sp>
    <dsp:sp modelId="{FEC15EE5-2F36-47AD-B76D-7595E54B0D0B}">
      <dsp:nvSpPr>
        <dsp:cNvPr id="0" name=""/>
        <dsp:cNvSpPr/>
      </dsp:nvSpPr>
      <dsp:spPr>
        <a:xfrm>
          <a:off x="2462031" y="1932593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45DD0-CF1B-46F5-A0C5-391CEC770993}">
      <dsp:nvSpPr>
        <dsp:cNvPr id="0" name=""/>
        <dsp:cNvSpPr/>
      </dsp:nvSpPr>
      <dsp:spPr>
        <a:xfrm>
          <a:off x="4292624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292624" y="2181589"/>
        <a:ext cx="1191285" cy="178692"/>
      </dsp:txXfrm>
    </dsp:sp>
    <dsp:sp modelId="{9E21FCD8-E3D9-4271-8CD5-7607F7D81550}">
      <dsp:nvSpPr>
        <dsp:cNvPr id="0" name=""/>
        <dsp:cNvSpPr/>
      </dsp:nvSpPr>
      <dsp:spPr>
        <a:xfrm>
          <a:off x="4561479" y="1942468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27757" y="12885"/>
          <a:ext cx="1440219" cy="1192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1527757" y="12885"/>
        <a:ext cx="1440219" cy="1192238"/>
      </dsp:txXfrm>
    </dsp:sp>
    <dsp:sp modelId="{6F79F3CA-1E9D-4C8C-9958-D7E38F8A8B47}">
      <dsp:nvSpPr>
        <dsp:cNvPr id="0" name=""/>
        <dsp:cNvSpPr/>
      </dsp:nvSpPr>
      <dsp:spPr>
        <a:xfrm>
          <a:off x="750298" y="143467"/>
          <a:ext cx="1835998" cy="152999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668534" y="295942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3668534" y="295942"/>
        <a:ext cx="1053361" cy="158004"/>
      </dsp:txXfrm>
    </dsp:sp>
    <dsp:sp modelId="{2318DDE3-6207-4D1F-8297-2C553D730BF4}">
      <dsp:nvSpPr>
        <dsp:cNvPr id="0" name=""/>
        <dsp:cNvSpPr/>
      </dsp:nvSpPr>
      <dsp:spPr>
        <a:xfrm>
          <a:off x="3561349" y="141009"/>
          <a:ext cx="1835998" cy="152999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1721186" y="2165336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/>
            <a:t>　　</a:t>
          </a:r>
          <a:endParaRPr kumimoji="1" lang="ja-JP" altLang="en-US" sz="600" kern="1200" dirty="0"/>
        </a:p>
      </dsp:txBody>
      <dsp:txXfrm>
        <a:off x="1721186" y="2165336"/>
        <a:ext cx="1053361" cy="158004"/>
      </dsp:txXfrm>
    </dsp:sp>
    <dsp:sp modelId="{2D491F37-39E0-47D7-9911-F843C9E2DF02}">
      <dsp:nvSpPr>
        <dsp:cNvPr id="0" name=""/>
        <dsp:cNvSpPr/>
      </dsp:nvSpPr>
      <dsp:spPr>
        <a:xfrm>
          <a:off x="750298" y="1799815"/>
          <a:ext cx="1835998" cy="152999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3668534" y="2165336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3668534" y="2165336"/>
        <a:ext cx="1053361" cy="158004"/>
      </dsp:txXfrm>
    </dsp:sp>
    <dsp:sp modelId="{FEC15EE5-2F36-47AD-B76D-7595E54B0D0B}">
      <dsp:nvSpPr>
        <dsp:cNvPr id="0" name=""/>
        <dsp:cNvSpPr/>
      </dsp:nvSpPr>
      <dsp:spPr>
        <a:xfrm>
          <a:off x="3562624" y="1800268"/>
          <a:ext cx="1835998" cy="152999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6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2020/8/6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9" tIns="45724" rIns="91449" bIns="457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49" tIns="45724" rIns="91449" bIns="457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9" tIns="45724" rIns="91449" bIns="4572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9" tIns="45724" rIns="91449" bIns="45724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C4158CD-60CE-4A45-881E-977C78B84C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31F876D1-05C9-4652-A13A-16741A04E32A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EA7F845-FAAB-4F9E-81E6-BEF9636D7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443FCE-2C06-45CA-ADEA-FC5B33A1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7A9E1450-732C-459B-99E7-0361C5F62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28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C4158CD-60CE-4A45-881E-977C78B84C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31F876D1-05C9-4652-A13A-16741A04E32A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EA7F845-FAAB-4F9E-81E6-BEF9636D7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443FCE-2C06-45CA-ADEA-FC5B33A1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7A9E1450-732C-459B-99E7-0361C5F62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174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1783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5302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83EA519-7D21-4EBD-8195-A426CB414E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5302A7C4-2D98-4130-8126-6F2AA32AA099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70D4A71-0688-4D9C-A9C3-6DD1FEA62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35E8068-F735-4DA3-88BA-41B7289BD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902128C4-EC40-480B-9619-99ACB0074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778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99C5DEF7-CEB8-46C6-897F-D5BFC514A5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"/>
            <a:ext cx="7775575" cy="1090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24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01DCF4A-9BB2-44CF-9419-1CBF62675E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"/>
            <a:ext cx="7775575" cy="1090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15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80ED71AF-E3F2-45EE-B370-09EEA258FE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"/>
            <a:ext cx="7775575" cy="1090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5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5EE1F84-47EB-4CBD-93F5-1D85042A17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"/>
            <a:ext cx="7775575" cy="1090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06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図 44">
            <a:extLst>
              <a:ext uri="{FF2B5EF4-FFF2-40B4-BE49-F238E27FC236}">
                <a16:creationId xmlns:a16="http://schemas.microsoft.com/office/drawing/2014/main" id="{A13B9232-F2F7-4D99-81C2-BCD5DC78C1E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"/>
            <a:ext cx="7775575" cy="1090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5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70B8581F-D066-411C-915C-9EF3AE66F8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9971179"/>
              </p:ext>
            </p:extLst>
          </p:nvPr>
        </p:nvGraphicFramePr>
        <p:xfrm>
          <a:off x="666245" y="1653424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197BA0F0-D537-46DF-BFB6-8C5A75750F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5583227"/>
              </p:ext>
            </p:extLst>
          </p:nvPr>
        </p:nvGraphicFramePr>
        <p:xfrm>
          <a:off x="666245" y="6737906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158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488DCC77-CD36-4579-BFDF-8244BFF4B3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187503"/>
              </p:ext>
            </p:extLst>
          </p:nvPr>
        </p:nvGraphicFramePr>
        <p:xfrm>
          <a:off x="809506" y="1653424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F3318317-18CE-44E8-B79F-4AE6F7A652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0405426"/>
              </p:ext>
            </p:extLst>
          </p:nvPr>
        </p:nvGraphicFramePr>
        <p:xfrm>
          <a:off x="666245" y="6737906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75862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417D2CE4-272C-42B8-859E-B89C5A1753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6727852"/>
              </p:ext>
            </p:extLst>
          </p:nvPr>
        </p:nvGraphicFramePr>
        <p:xfrm>
          <a:off x="1754015" y="1894716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AA8A3BCC-7AF3-418D-886B-AFCAD366B8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8738676"/>
              </p:ext>
            </p:extLst>
          </p:nvPr>
        </p:nvGraphicFramePr>
        <p:xfrm>
          <a:off x="666245" y="6737906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84999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70B8581F-D066-411C-915C-9EF3AE66F8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4151224"/>
              </p:ext>
            </p:extLst>
          </p:nvPr>
        </p:nvGraphicFramePr>
        <p:xfrm>
          <a:off x="666245" y="1653424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97B94E5-2212-48AF-8B1E-EA3180EED75F}"/>
              </a:ext>
            </a:extLst>
          </p:cNvPr>
          <p:cNvGrpSpPr/>
          <p:nvPr/>
        </p:nvGrpSpPr>
        <p:grpSpPr>
          <a:xfrm>
            <a:off x="666245" y="6737906"/>
            <a:ext cx="6443083" cy="3659223"/>
            <a:chOff x="666245" y="6737906"/>
            <a:chExt cx="6443083" cy="3659223"/>
          </a:xfrm>
        </p:grpSpPr>
        <p:graphicFrame>
          <p:nvGraphicFramePr>
            <p:cNvPr id="3" name="図表 2">
              <a:extLst>
                <a:ext uri="{FF2B5EF4-FFF2-40B4-BE49-F238E27FC236}">
                  <a16:creationId xmlns:a16="http://schemas.microsoft.com/office/drawing/2014/main" id="{248D2F07-A226-4C79-A7E5-F9FA76944C7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88743902"/>
                </p:ext>
              </p:extLst>
            </p:nvPr>
          </p:nvGraphicFramePr>
          <p:xfrm>
            <a:off x="666245" y="6737906"/>
            <a:ext cx="6443083" cy="365922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C9B7A7F-C8BF-4A53-8B64-81C13C72AF02}"/>
                </a:ext>
              </a:extLst>
            </p:cNvPr>
            <p:cNvSpPr txBox="1"/>
            <p:nvPr/>
          </p:nvSpPr>
          <p:spPr>
            <a:xfrm>
              <a:off x="3073402" y="9138607"/>
              <a:ext cx="100753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46A15052-58D0-4E54-BCB2-54B9E8921D79}"/>
              </a:ext>
            </a:extLst>
          </p:cNvPr>
          <p:cNvSpPr/>
          <p:nvPr/>
        </p:nvSpPr>
        <p:spPr>
          <a:xfrm>
            <a:off x="-3984928" y="9089029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7422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488DCC77-CD36-4579-BFDF-8244BFF4B3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8014038"/>
              </p:ext>
            </p:extLst>
          </p:nvPr>
        </p:nvGraphicFramePr>
        <p:xfrm>
          <a:off x="809506" y="1653424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19D44F6-096C-4A05-8739-1583BA08C9D1}"/>
              </a:ext>
            </a:extLst>
          </p:cNvPr>
          <p:cNvGrpSpPr/>
          <p:nvPr/>
        </p:nvGrpSpPr>
        <p:grpSpPr>
          <a:xfrm>
            <a:off x="666245" y="6737906"/>
            <a:ext cx="6443083" cy="3659223"/>
            <a:chOff x="666245" y="6737906"/>
            <a:chExt cx="6443083" cy="3659223"/>
          </a:xfrm>
        </p:grpSpPr>
        <p:graphicFrame>
          <p:nvGraphicFramePr>
            <p:cNvPr id="4" name="図表 3">
              <a:extLst>
                <a:ext uri="{FF2B5EF4-FFF2-40B4-BE49-F238E27FC236}">
                  <a16:creationId xmlns:a16="http://schemas.microsoft.com/office/drawing/2014/main" id="{F3318317-18CE-44E8-B79F-4AE6F7A652E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70584502"/>
                </p:ext>
              </p:extLst>
            </p:nvPr>
          </p:nvGraphicFramePr>
          <p:xfrm>
            <a:off x="666245" y="6737906"/>
            <a:ext cx="6443083" cy="365922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ED0FD709-10C9-4E9E-A59E-41C00CB6CA30}"/>
                </a:ext>
              </a:extLst>
            </p:cNvPr>
            <p:cNvSpPr txBox="1"/>
            <p:nvPr/>
          </p:nvSpPr>
          <p:spPr>
            <a:xfrm>
              <a:off x="3073402" y="9138607"/>
              <a:ext cx="100753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9B427B8E-DBE1-4339-8E42-D539D0ED8D33}"/>
              </a:ext>
            </a:extLst>
          </p:cNvPr>
          <p:cNvSpPr/>
          <p:nvPr/>
        </p:nvSpPr>
        <p:spPr>
          <a:xfrm>
            <a:off x="-3984928" y="9089029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0622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417D2CE4-272C-42B8-859E-B89C5A1753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8974777"/>
              </p:ext>
            </p:extLst>
          </p:nvPr>
        </p:nvGraphicFramePr>
        <p:xfrm>
          <a:off x="1754015" y="1894716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25F1214-D9E1-40B6-8458-F35589D405A1}"/>
              </a:ext>
            </a:extLst>
          </p:cNvPr>
          <p:cNvGrpSpPr/>
          <p:nvPr/>
        </p:nvGrpSpPr>
        <p:grpSpPr>
          <a:xfrm>
            <a:off x="666245" y="6737906"/>
            <a:ext cx="6443083" cy="3659223"/>
            <a:chOff x="666245" y="6737906"/>
            <a:chExt cx="6443083" cy="3659223"/>
          </a:xfrm>
        </p:grpSpPr>
        <p:graphicFrame>
          <p:nvGraphicFramePr>
            <p:cNvPr id="4" name="図表 3">
              <a:extLst>
                <a:ext uri="{FF2B5EF4-FFF2-40B4-BE49-F238E27FC236}">
                  <a16:creationId xmlns:a16="http://schemas.microsoft.com/office/drawing/2014/main" id="{AA8A3BCC-7AF3-418D-886B-AFCAD366B8E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7352539"/>
                </p:ext>
              </p:extLst>
            </p:nvPr>
          </p:nvGraphicFramePr>
          <p:xfrm>
            <a:off x="666245" y="6737906"/>
            <a:ext cx="6443083" cy="365922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1C72DADA-4399-47E3-8CF0-07984F810E11}"/>
                </a:ext>
              </a:extLst>
            </p:cNvPr>
            <p:cNvSpPr txBox="1"/>
            <p:nvPr/>
          </p:nvSpPr>
          <p:spPr>
            <a:xfrm>
              <a:off x="3073402" y="9138607"/>
              <a:ext cx="100753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965F45A7-E5EE-4A3A-99E0-230D6F5A38A1}"/>
              </a:ext>
            </a:extLst>
          </p:cNvPr>
          <p:cNvSpPr/>
          <p:nvPr/>
        </p:nvSpPr>
        <p:spPr>
          <a:xfrm>
            <a:off x="-3984928" y="9089029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6959458"/>
      </p:ext>
    </p:extLst>
  </p:cSld>
  <p:clrMapOvr>
    <a:masterClrMapping/>
  </p:clrMapOvr>
</p:sld>
</file>

<file path=ppt/theme/theme1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1212</TotalTime>
  <Words>69</Words>
  <Application>Microsoft Office PowerPoint</Application>
  <PresentationFormat>ユーザー設定</PresentationFormat>
  <Paragraphs>46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BIZ UDゴシック</vt:lpstr>
      <vt:lpstr>游ゴシック</vt:lpstr>
      <vt:lpstr>Arial</vt:lpstr>
      <vt:lpstr>Calibri</vt:lpstr>
      <vt:lpstr>3_デザインの設定</vt:lpstr>
      <vt:lpstr>4_デザインの設定</vt:lpstr>
      <vt:lpstr>1_デザインの設定</vt:lpstr>
      <vt:lpstr>2_デザインの設定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funabashi-sales</dc:creator>
  <cp:lastModifiedBy>三浦 稔弘</cp:lastModifiedBy>
  <cp:revision>148</cp:revision>
  <cp:lastPrinted>2020-04-18T09:17:28Z</cp:lastPrinted>
  <dcterms:created xsi:type="dcterms:W3CDTF">2013-08-08T01:25:55Z</dcterms:created>
  <dcterms:modified xsi:type="dcterms:W3CDTF">2020-08-06T09:42:58Z</dcterms:modified>
</cp:coreProperties>
</file>