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  <p:sldMasterId id="2147483702" r:id="rId2"/>
    <p:sldMasterId id="2147483684" r:id="rId3"/>
    <p:sldMasterId id="2147483692" r:id="rId4"/>
    <p:sldMasterId id="2147483676" r:id="rId5"/>
  </p:sldMasterIdLst>
  <p:notesMasterIdLst>
    <p:notesMasterId r:id="rId12"/>
  </p:notesMasterIdLst>
  <p:sldIdLst>
    <p:sldId id="263" r:id="rId6"/>
    <p:sldId id="268" r:id="rId7"/>
    <p:sldId id="269" r:id="rId8"/>
    <p:sldId id="267" r:id="rId9"/>
    <p:sldId id="265" r:id="rId10"/>
    <p:sldId id="266" r:id="rId11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7BCFDFB3-77D5-4CB4-A5FC-72D61257FDAB}">
          <p14:sldIdLst>
            <p14:sldId id="263"/>
            <p14:sldId id="268"/>
            <p14:sldId id="269"/>
          </p14:sldIdLst>
        </p14:section>
        <p14:section name="カスタマイズ用" id="{A1DC9E34-CC07-4BB4-B62D-FE18EBF9065F}">
          <p14:sldIdLst>
            <p14:sldId id="267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BCD6"/>
    <a:srgbClr val="42AAC7"/>
    <a:srgbClr val="8DC21F"/>
    <a:srgbClr val="7CAB1C"/>
    <a:srgbClr val="9EABB4"/>
    <a:srgbClr val="01B2B6"/>
    <a:srgbClr val="0089D1"/>
    <a:srgbClr val="FF3B77"/>
    <a:srgbClr val="141414"/>
    <a:srgbClr val="AA8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3" autoAdjust="0"/>
    <p:restoredTop sz="93391" autoAdjust="0"/>
  </p:normalViewPr>
  <p:slideViewPr>
    <p:cSldViewPr snapToGrid="0">
      <p:cViewPr varScale="1">
        <p:scale>
          <a:sx n="46" d="100"/>
          <a:sy n="46" d="100"/>
        </p:scale>
        <p:origin x="2448" y="54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0D6EE673-DE22-49A7-8B9E-44F2482D2BCD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C294425-3C51-44A5-BD23-A5B51EB8BBCE}" type="par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A0D8FFE8-CF6C-4D67-9947-90689F062135}" type="sib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7CA45D8D-367F-4649-848E-C97A08269973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EAEA723-C864-4E95-84E8-5269D14B0F8D}" type="sib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5B557C8A-4179-47AD-ACDD-A6832F543F32}" type="par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6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6" custScaleX="129339" custScaleY="107703" custLinFactNeighborX="-32276" custLinFactNeighborY="-4628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6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6" custScaleX="129339" custScaleY="107703" custLinFactNeighborX="231" custLinFactNeighborY="-2220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6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6" custScaleX="129339" custScaleY="107703" custLinFactNeighborX="34643" custLinFactNeighborY="-2275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A73BCB6-AA41-4062-BDDB-803E2F7B6B36}" type="pres">
      <dgm:prSet presAssocID="{102526BB-F1BD-4C84-9DC1-B59FB97FAC81}" presName="sibTrans" presStyleCnt="0"/>
      <dgm:spPr/>
    </dgm:pt>
    <dgm:pt modelId="{45C48DE5-6083-46B7-93BA-5F871196F839}" type="pres">
      <dgm:prSet presAssocID="{0D6EE673-DE22-49A7-8B9E-44F2482D2BCD}" presName="composite" presStyleCnt="0"/>
      <dgm:spPr/>
    </dgm:pt>
    <dgm:pt modelId="{9CDF47E2-BAE8-469F-A1C4-CF25AA01BA41}" type="pres">
      <dgm:prSet presAssocID="{0D6EE673-DE22-49A7-8B9E-44F2482D2BCD}" presName="rect2" presStyleLbl="revTx" presStyleIdx="3" presStyleCnt="6">
        <dgm:presLayoutVars>
          <dgm:bulletEnabled val="1"/>
        </dgm:presLayoutVars>
      </dgm:prSet>
      <dgm:spPr/>
    </dgm:pt>
    <dgm:pt modelId="{683ABB32-B86E-4D19-B064-835D4702E46E}" type="pres">
      <dgm:prSet presAssocID="{0D6EE673-DE22-49A7-8B9E-44F2482D2BCD}" presName="rect1" presStyleLbl="alignImgPlace1" presStyleIdx="3" presStyleCnt="6" custScaleX="129339" custScaleY="107703" custLinFactNeighborX="-32248" custLinFactNeighborY="-3664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202EDBA0-91CE-4AC6-8910-08D1C7ED4AD3}" type="pres">
      <dgm:prSet presAssocID="{A0D8FFE8-CF6C-4D67-9947-90689F062135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4" presStyleCnt="6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4" presStyleCnt="6" custScaleX="129339" custScaleY="107703" custLinFactNeighborX="914" custLinFactNeighborY="-3502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7FB7B97-8B6F-42E6-AEBA-61E542606F4D}" type="pres">
      <dgm:prSet presAssocID="{2C744AE2-C679-4A7F-9971-34CD4A107519}" presName="sibTrans" presStyleCnt="0"/>
      <dgm:spPr/>
    </dgm:pt>
    <dgm:pt modelId="{682883F5-AA80-44DD-B30C-1B52C5594AE1}" type="pres">
      <dgm:prSet presAssocID="{7CA45D8D-367F-4649-848E-C97A08269973}" presName="composite" presStyleCnt="0"/>
      <dgm:spPr/>
    </dgm:pt>
    <dgm:pt modelId="{CD545DD0-CF1B-46F5-A0C5-391CEC770993}" type="pres">
      <dgm:prSet presAssocID="{7CA45D8D-367F-4649-848E-C97A08269973}" presName="rect2" presStyleLbl="revTx" presStyleIdx="5" presStyleCnt="6">
        <dgm:presLayoutVars>
          <dgm:bulletEnabled val="1"/>
        </dgm:presLayoutVars>
      </dgm:prSet>
      <dgm:spPr/>
    </dgm:pt>
    <dgm:pt modelId="{9E21FCD8-E3D9-4271-8CD5-7607F7D81550}" type="pres">
      <dgm:prSet presAssocID="{7CA45D8D-367F-4649-848E-C97A08269973}" presName="rect1" presStyleLbl="alignImgPlace1" presStyleIdx="5" presStyleCnt="6" custScaleX="129339" custScaleY="107703" custLinFactNeighborX="37238" custLinFactNeighborY="-34194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2069A63-114C-4D06-A181-2591F6F3D226}" srcId="{7CA30A02-014C-4416-87FD-F1C2308C58BC}" destId="{0D6EE673-DE22-49A7-8B9E-44F2482D2BCD}" srcOrd="3" destOrd="0" parTransId="{AC294425-3C51-44A5-BD23-A5B51EB8BBCE}" sibTransId="{A0D8FFE8-CF6C-4D67-9947-90689F062135}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F3DF93B9-0E29-457E-A7F3-BF30E8B7131C}" type="presOf" srcId="{0D6EE673-DE22-49A7-8B9E-44F2482D2BCD}" destId="{9CDF47E2-BAE8-469F-A1C4-CF25AA01BA41}" srcOrd="0" destOrd="0" presId="urn:microsoft.com/office/officeart/2008/layout/PictureGrid"/>
    <dgm:cxn modelId="{F78887C6-2825-4031-B908-906F030AA771}" type="presOf" srcId="{7CA45D8D-367F-4649-848E-C97A08269973}" destId="{CD545DD0-CF1B-46F5-A0C5-391CEC770993}" srcOrd="0" destOrd="0" presId="urn:microsoft.com/office/officeart/2008/layout/PictureGrid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4" destOrd="0" parTransId="{0FB30DA4-1535-478C-988C-A3DC3A51B87D}" sibTransId="{2C744AE2-C679-4A7F-9971-34CD4A107519}"/>
    <dgm:cxn modelId="{FA37CFE5-F529-4DEE-AD2B-DB189E2952F3}" srcId="{7CA30A02-014C-4416-87FD-F1C2308C58BC}" destId="{7CA45D8D-367F-4649-848E-C97A08269973}" srcOrd="5" destOrd="0" parTransId="{5B557C8A-4179-47AD-ACDD-A6832F543F32}" sibTransId="{0EAEA723-C864-4E95-84E8-5269D14B0F8D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A49E1855-8748-47C9-BFE7-88D629B34A15}" type="presParOf" srcId="{B313E9A7-11CB-4994-BEE8-F40064F03CBF}" destId="{45C48DE5-6083-46B7-93BA-5F871196F839}" srcOrd="6" destOrd="0" presId="urn:microsoft.com/office/officeart/2008/layout/PictureGrid"/>
    <dgm:cxn modelId="{700B4D76-AE34-4E3A-9542-F833680FD32B}" type="presParOf" srcId="{45C48DE5-6083-46B7-93BA-5F871196F839}" destId="{9CDF47E2-BAE8-469F-A1C4-CF25AA01BA41}" srcOrd="0" destOrd="0" presId="urn:microsoft.com/office/officeart/2008/layout/PictureGrid"/>
    <dgm:cxn modelId="{4A470BD9-150F-4323-98F8-34C002B027F6}" type="presParOf" srcId="{45C48DE5-6083-46B7-93BA-5F871196F839}" destId="{683ABB32-B86E-4D19-B064-835D4702E46E}" srcOrd="1" destOrd="0" presId="urn:microsoft.com/office/officeart/2008/layout/PictureGrid"/>
    <dgm:cxn modelId="{5DD384FA-50A1-48EB-8CC2-E74B224B760B}" type="presParOf" srcId="{B313E9A7-11CB-4994-BEE8-F40064F03CBF}" destId="{202EDBA0-91CE-4AC6-8910-08D1C7ED4AD3}" srcOrd="7" destOrd="0" presId="urn:microsoft.com/office/officeart/2008/layout/PictureGrid"/>
    <dgm:cxn modelId="{E025217E-ABC1-410E-BB08-2838A93C566D}" type="presParOf" srcId="{B313E9A7-11CB-4994-BEE8-F40064F03CBF}" destId="{6F5715C5-6480-4364-A863-B76A88306847}" srcOrd="8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  <dgm:cxn modelId="{8B650E7F-15E8-4BE3-BF4A-001C120FE27C}" type="presParOf" srcId="{B313E9A7-11CB-4994-BEE8-F40064F03CBF}" destId="{F7FB7B97-8B6F-42E6-AEBA-61E542606F4D}" srcOrd="9" destOrd="0" presId="urn:microsoft.com/office/officeart/2008/layout/PictureGrid"/>
    <dgm:cxn modelId="{73B5FB27-7997-41E7-A862-885ED1390F37}" type="presParOf" srcId="{B313E9A7-11CB-4994-BEE8-F40064F03CBF}" destId="{682883F5-AA80-44DD-B30C-1B52C5594AE1}" srcOrd="10" destOrd="0" presId="urn:microsoft.com/office/officeart/2008/layout/PictureGrid"/>
    <dgm:cxn modelId="{56C4642B-81D5-4BCE-83A0-312DA6277D44}" type="presParOf" srcId="{682883F5-AA80-44DD-B30C-1B52C5594AE1}" destId="{CD545DD0-CF1B-46F5-A0C5-391CEC770993}" srcOrd="0" destOrd="0" presId="urn:microsoft.com/office/officeart/2008/layout/PictureGrid"/>
    <dgm:cxn modelId="{DFE5BB58-7F18-4D43-AB30-CC88CBC41C8F}" type="presParOf" srcId="{682883F5-AA80-44DD-B30C-1B52C5594AE1}" destId="{9E21FCD8-E3D9-4271-8CD5-7607F7D81550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1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1" custScaleX="174299" custScaleY="145249" custLinFactNeighborX="-55021" custLinFactNeighborY="-32044"/>
      <dgm:spPr/>
    </dgm:pt>
  </dgm:ptLst>
  <dgm:cxnLst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4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4" custScaleX="174299" custScaleY="145249" custLinFactNeighborX="-55021" custLinFactNeighborY="-3204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4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4" custScaleX="174299" custScaleY="145249" custLinFactNeighborX="26974" custLinFactNeighborY="-1005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4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4" custScaleX="174299" custScaleY="145249" custLinFactNeighborX="-55021" custLinFactNeighborY="-3004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A73BCB6-AA41-4062-BDDB-803E2F7B6B36}" type="pres">
      <dgm:prSet presAssocID="{102526BB-F1BD-4C84-9DC1-B59FB97FAC81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3" presStyleCnt="4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3" presStyleCnt="4" custScaleX="174299" custScaleY="145249" custLinFactNeighborX="27095" custLinFactNeighborY="-3000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3" destOrd="0" parTransId="{0FB30DA4-1535-478C-988C-A3DC3A51B87D}" sibTransId="{2C744AE2-C679-4A7F-9971-34CD4A107519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E025217E-ABC1-410E-BB08-2838A93C566D}" type="presParOf" srcId="{B313E9A7-11CB-4994-BEE8-F40064F03CBF}" destId="{6F5715C5-6480-4364-A863-B76A88306847}" srcOrd="6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1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1" custScaleX="174299" custScaleY="145249" custLinFactNeighborX="-55021" custLinFactNeighborY="-3204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0D6EE673-DE22-49A7-8B9E-44F2482D2BCD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C294425-3C51-44A5-BD23-A5B51EB8BBCE}" type="par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A0D8FFE8-CF6C-4D67-9947-90689F062135}" type="sib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7CA45D8D-367F-4649-848E-C97A08269973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EAEA723-C864-4E95-84E8-5269D14B0F8D}" type="sib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5B557C8A-4179-47AD-ACDD-A6832F543F32}" type="par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6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6" custScaleX="129339" custScaleY="107703" custLinFactNeighborX="-32276" custLinFactNeighborY="-46289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6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6" custScaleX="129339" custScaleY="107703" custLinFactNeighborX="231" custLinFactNeighborY="-22204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6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6" custScaleX="129339" custScaleY="107703" custLinFactNeighborX="34643" custLinFactNeighborY="-22751"/>
      <dgm:spPr/>
    </dgm:pt>
    <dgm:pt modelId="{FA73BCB6-AA41-4062-BDDB-803E2F7B6B36}" type="pres">
      <dgm:prSet presAssocID="{102526BB-F1BD-4C84-9DC1-B59FB97FAC81}" presName="sibTrans" presStyleCnt="0"/>
      <dgm:spPr/>
    </dgm:pt>
    <dgm:pt modelId="{45C48DE5-6083-46B7-93BA-5F871196F839}" type="pres">
      <dgm:prSet presAssocID="{0D6EE673-DE22-49A7-8B9E-44F2482D2BCD}" presName="composite" presStyleCnt="0"/>
      <dgm:spPr/>
    </dgm:pt>
    <dgm:pt modelId="{9CDF47E2-BAE8-469F-A1C4-CF25AA01BA41}" type="pres">
      <dgm:prSet presAssocID="{0D6EE673-DE22-49A7-8B9E-44F2482D2BCD}" presName="rect2" presStyleLbl="revTx" presStyleIdx="3" presStyleCnt="6">
        <dgm:presLayoutVars>
          <dgm:bulletEnabled val="1"/>
        </dgm:presLayoutVars>
      </dgm:prSet>
      <dgm:spPr/>
    </dgm:pt>
    <dgm:pt modelId="{683ABB32-B86E-4D19-B064-835D4702E46E}" type="pres">
      <dgm:prSet presAssocID="{0D6EE673-DE22-49A7-8B9E-44F2482D2BCD}" presName="rect1" presStyleLbl="alignImgPlace1" presStyleIdx="3" presStyleCnt="6" custScaleX="129339" custScaleY="107703" custLinFactNeighborX="-32248" custLinFactNeighborY="-36644"/>
      <dgm:spPr/>
    </dgm:pt>
    <dgm:pt modelId="{202EDBA0-91CE-4AC6-8910-08D1C7ED4AD3}" type="pres">
      <dgm:prSet presAssocID="{A0D8FFE8-CF6C-4D67-9947-90689F062135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4" presStyleCnt="6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4" presStyleCnt="6" custScaleX="129339" custScaleY="107703" custLinFactNeighborX="914" custLinFactNeighborY="-35023"/>
      <dgm:spPr/>
    </dgm:pt>
    <dgm:pt modelId="{F7FB7B97-8B6F-42E6-AEBA-61E542606F4D}" type="pres">
      <dgm:prSet presAssocID="{2C744AE2-C679-4A7F-9971-34CD4A107519}" presName="sibTrans" presStyleCnt="0"/>
      <dgm:spPr/>
    </dgm:pt>
    <dgm:pt modelId="{682883F5-AA80-44DD-B30C-1B52C5594AE1}" type="pres">
      <dgm:prSet presAssocID="{7CA45D8D-367F-4649-848E-C97A08269973}" presName="composite" presStyleCnt="0"/>
      <dgm:spPr/>
    </dgm:pt>
    <dgm:pt modelId="{CD545DD0-CF1B-46F5-A0C5-391CEC770993}" type="pres">
      <dgm:prSet presAssocID="{7CA45D8D-367F-4649-848E-C97A08269973}" presName="rect2" presStyleLbl="revTx" presStyleIdx="5" presStyleCnt="6">
        <dgm:presLayoutVars>
          <dgm:bulletEnabled val="1"/>
        </dgm:presLayoutVars>
      </dgm:prSet>
      <dgm:spPr/>
    </dgm:pt>
    <dgm:pt modelId="{9E21FCD8-E3D9-4271-8CD5-7607F7D81550}" type="pres">
      <dgm:prSet presAssocID="{7CA45D8D-367F-4649-848E-C97A08269973}" presName="rect1" presStyleLbl="alignImgPlace1" presStyleIdx="5" presStyleCnt="6" custScaleX="129339" custScaleY="107703" custLinFactNeighborX="37238" custLinFactNeighborY="-34194"/>
      <dgm:spPr/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2069A63-114C-4D06-A181-2591F6F3D226}" srcId="{7CA30A02-014C-4416-87FD-F1C2308C58BC}" destId="{0D6EE673-DE22-49A7-8B9E-44F2482D2BCD}" srcOrd="3" destOrd="0" parTransId="{AC294425-3C51-44A5-BD23-A5B51EB8BBCE}" sibTransId="{A0D8FFE8-CF6C-4D67-9947-90689F062135}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F3DF93B9-0E29-457E-A7F3-BF30E8B7131C}" type="presOf" srcId="{0D6EE673-DE22-49A7-8B9E-44F2482D2BCD}" destId="{9CDF47E2-BAE8-469F-A1C4-CF25AA01BA41}" srcOrd="0" destOrd="0" presId="urn:microsoft.com/office/officeart/2008/layout/PictureGrid"/>
    <dgm:cxn modelId="{F78887C6-2825-4031-B908-906F030AA771}" type="presOf" srcId="{7CA45D8D-367F-4649-848E-C97A08269973}" destId="{CD545DD0-CF1B-46F5-A0C5-391CEC770993}" srcOrd="0" destOrd="0" presId="urn:microsoft.com/office/officeart/2008/layout/PictureGrid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4" destOrd="0" parTransId="{0FB30DA4-1535-478C-988C-A3DC3A51B87D}" sibTransId="{2C744AE2-C679-4A7F-9971-34CD4A107519}"/>
    <dgm:cxn modelId="{FA37CFE5-F529-4DEE-AD2B-DB189E2952F3}" srcId="{7CA30A02-014C-4416-87FD-F1C2308C58BC}" destId="{7CA45D8D-367F-4649-848E-C97A08269973}" srcOrd="5" destOrd="0" parTransId="{5B557C8A-4179-47AD-ACDD-A6832F543F32}" sibTransId="{0EAEA723-C864-4E95-84E8-5269D14B0F8D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A49E1855-8748-47C9-BFE7-88D629B34A15}" type="presParOf" srcId="{B313E9A7-11CB-4994-BEE8-F40064F03CBF}" destId="{45C48DE5-6083-46B7-93BA-5F871196F839}" srcOrd="6" destOrd="0" presId="urn:microsoft.com/office/officeart/2008/layout/PictureGrid"/>
    <dgm:cxn modelId="{700B4D76-AE34-4E3A-9542-F833680FD32B}" type="presParOf" srcId="{45C48DE5-6083-46B7-93BA-5F871196F839}" destId="{9CDF47E2-BAE8-469F-A1C4-CF25AA01BA41}" srcOrd="0" destOrd="0" presId="urn:microsoft.com/office/officeart/2008/layout/PictureGrid"/>
    <dgm:cxn modelId="{4A470BD9-150F-4323-98F8-34C002B027F6}" type="presParOf" srcId="{45C48DE5-6083-46B7-93BA-5F871196F839}" destId="{683ABB32-B86E-4D19-B064-835D4702E46E}" srcOrd="1" destOrd="0" presId="urn:microsoft.com/office/officeart/2008/layout/PictureGrid"/>
    <dgm:cxn modelId="{5DD384FA-50A1-48EB-8CC2-E74B224B760B}" type="presParOf" srcId="{B313E9A7-11CB-4994-BEE8-F40064F03CBF}" destId="{202EDBA0-91CE-4AC6-8910-08D1C7ED4AD3}" srcOrd="7" destOrd="0" presId="urn:microsoft.com/office/officeart/2008/layout/PictureGrid"/>
    <dgm:cxn modelId="{E025217E-ABC1-410E-BB08-2838A93C566D}" type="presParOf" srcId="{B313E9A7-11CB-4994-BEE8-F40064F03CBF}" destId="{6F5715C5-6480-4364-A863-B76A88306847}" srcOrd="8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  <dgm:cxn modelId="{8B650E7F-15E8-4BE3-BF4A-001C120FE27C}" type="presParOf" srcId="{B313E9A7-11CB-4994-BEE8-F40064F03CBF}" destId="{F7FB7B97-8B6F-42E6-AEBA-61E542606F4D}" srcOrd="9" destOrd="0" presId="urn:microsoft.com/office/officeart/2008/layout/PictureGrid"/>
    <dgm:cxn modelId="{73B5FB27-7997-41E7-A862-885ED1390F37}" type="presParOf" srcId="{B313E9A7-11CB-4994-BEE8-F40064F03CBF}" destId="{682883F5-AA80-44DD-B30C-1B52C5594AE1}" srcOrd="10" destOrd="0" presId="urn:microsoft.com/office/officeart/2008/layout/PictureGrid"/>
    <dgm:cxn modelId="{56C4642B-81D5-4BCE-83A0-312DA6277D44}" type="presParOf" srcId="{682883F5-AA80-44DD-B30C-1B52C5594AE1}" destId="{CD545DD0-CF1B-46F5-A0C5-391CEC770993}" srcOrd="0" destOrd="0" presId="urn:microsoft.com/office/officeart/2008/layout/PictureGrid"/>
    <dgm:cxn modelId="{DFE5BB58-7F18-4D43-AB30-CC88CBC41C8F}" type="presParOf" srcId="{682883F5-AA80-44DD-B30C-1B52C5594AE1}" destId="{9E21FCD8-E3D9-4271-8CD5-7607F7D81550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4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4" custScaleX="174299" custScaleY="145249" custLinFactNeighborX="-55021" custLinFactNeighborY="-32044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4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4" custScaleX="174299" custScaleY="145249" custLinFactNeighborX="26974" custLinFactNeighborY="-10057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4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4" custScaleX="174299" custScaleY="145249" custLinFactNeighborX="-55021" custLinFactNeighborY="-30049"/>
      <dgm:spPr/>
    </dgm:pt>
    <dgm:pt modelId="{FA73BCB6-AA41-4062-BDDB-803E2F7B6B36}" type="pres">
      <dgm:prSet presAssocID="{102526BB-F1BD-4C84-9DC1-B59FB97FAC81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3" presStyleCnt="4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3" presStyleCnt="4" custScaleX="174299" custScaleY="145249" custLinFactNeighborX="27095" custLinFactNeighborY="-30006"/>
      <dgm:spPr/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3" destOrd="0" parTransId="{0FB30DA4-1535-478C-988C-A3DC3A51B87D}" sibTransId="{2C744AE2-C679-4A7F-9971-34CD4A107519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E025217E-ABC1-410E-BB08-2838A93C566D}" type="presParOf" srcId="{B313E9A7-11CB-4994-BEE8-F40064F03CBF}" destId="{6F5715C5-6480-4364-A863-B76A88306847}" srcOrd="6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740416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740416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399917" y="227975"/>
          <a:ext cx="1540797" cy="12830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2669898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2669898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97894" y="222483"/>
          <a:ext cx="1540797" cy="128305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4336624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36624" y="318768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74566" y="215967"/>
          <a:ext cx="1540797" cy="12830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F47E2-BAE8-469F-A1C4-CF25AA01BA41}">
      <dsp:nvSpPr>
        <dsp:cNvPr id="0" name=""/>
        <dsp:cNvSpPr/>
      </dsp:nvSpPr>
      <dsp:spPr>
        <a:xfrm>
          <a:off x="959172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959172" y="2181589"/>
        <a:ext cx="1191285" cy="178692"/>
      </dsp:txXfrm>
    </dsp:sp>
    <dsp:sp modelId="{683ABB32-B86E-4D19-B064-835D4702E46E}">
      <dsp:nvSpPr>
        <dsp:cNvPr id="0" name=""/>
        <dsp:cNvSpPr/>
      </dsp:nvSpPr>
      <dsp:spPr>
        <a:xfrm>
          <a:off x="400251" y="1913282"/>
          <a:ext cx="1540797" cy="128305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2625898" y="2181589"/>
        <a:ext cx="1191285" cy="178692"/>
      </dsp:txXfrm>
    </dsp:sp>
    <dsp:sp modelId="{FEC15EE5-2F36-47AD-B76D-7595E54B0D0B}">
      <dsp:nvSpPr>
        <dsp:cNvPr id="0" name=""/>
        <dsp:cNvSpPr/>
      </dsp:nvSpPr>
      <dsp:spPr>
        <a:xfrm>
          <a:off x="2462031" y="1932593"/>
          <a:ext cx="1540797" cy="12830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45DD0-CF1B-46F5-A0C5-391CEC770993}">
      <dsp:nvSpPr>
        <dsp:cNvPr id="0" name=""/>
        <dsp:cNvSpPr/>
      </dsp:nvSpPr>
      <dsp:spPr>
        <a:xfrm>
          <a:off x="4292624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292624" y="2181589"/>
        <a:ext cx="1191285" cy="178692"/>
      </dsp:txXfrm>
    </dsp:sp>
    <dsp:sp modelId="{9E21FCD8-E3D9-4271-8CD5-7607F7D81550}">
      <dsp:nvSpPr>
        <dsp:cNvPr id="0" name=""/>
        <dsp:cNvSpPr/>
      </dsp:nvSpPr>
      <dsp:spPr>
        <a:xfrm>
          <a:off x="4561479" y="1942468"/>
          <a:ext cx="1540797" cy="1283050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916285" y="18737"/>
          <a:ext cx="2610512" cy="2161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243840" bIns="0" numCol="1" spcCol="1270" anchor="b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400" kern="1200" dirty="0"/>
            <a:t>　</a:t>
          </a:r>
        </a:p>
      </dsp:txBody>
      <dsp:txXfrm>
        <a:off x="1916285" y="18737"/>
        <a:ext cx="2610512" cy="2161027"/>
      </dsp:txXfrm>
    </dsp:sp>
    <dsp:sp modelId="{6F79F3CA-1E9D-4C8C-9958-D7E38F8A8B47}">
      <dsp:nvSpPr>
        <dsp:cNvPr id="0" name=""/>
        <dsp:cNvSpPr/>
      </dsp:nvSpPr>
      <dsp:spPr>
        <a:xfrm>
          <a:off x="507076" y="255426"/>
          <a:ext cx="3327895" cy="277324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27757" y="12885"/>
          <a:ext cx="1440219" cy="1192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1527757" y="12885"/>
        <a:ext cx="1440219" cy="1192238"/>
      </dsp:txXfrm>
    </dsp:sp>
    <dsp:sp modelId="{6F79F3CA-1E9D-4C8C-9958-D7E38F8A8B47}">
      <dsp:nvSpPr>
        <dsp:cNvPr id="0" name=""/>
        <dsp:cNvSpPr/>
      </dsp:nvSpPr>
      <dsp:spPr>
        <a:xfrm>
          <a:off x="750298" y="143467"/>
          <a:ext cx="1835998" cy="152999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668534" y="295942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3668534" y="295942"/>
        <a:ext cx="1053361" cy="158004"/>
      </dsp:txXfrm>
    </dsp:sp>
    <dsp:sp modelId="{2318DDE3-6207-4D1F-8297-2C553D730BF4}">
      <dsp:nvSpPr>
        <dsp:cNvPr id="0" name=""/>
        <dsp:cNvSpPr/>
      </dsp:nvSpPr>
      <dsp:spPr>
        <a:xfrm>
          <a:off x="3561349" y="141009"/>
          <a:ext cx="1835998" cy="1529997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1721186" y="2165336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/>
            <a:t>　　</a:t>
          </a:r>
          <a:endParaRPr kumimoji="1" lang="ja-JP" altLang="en-US" sz="600" kern="1200" dirty="0"/>
        </a:p>
      </dsp:txBody>
      <dsp:txXfrm>
        <a:off x="1721186" y="2165336"/>
        <a:ext cx="1053361" cy="158004"/>
      </dsp:txXfrm>
    </dsp:sp>
    <dsp:sp modelId="{2D491F37-39E0-47D7-9911-F843C9E2DF02}">
      <dsp:nvSpPr>
        <dsp:cNvPr id="0" name=""/>
        <dsp:cNvSpPr/>
      </dsp:nvSpPr>
      <dsp:spPr>
        <a:xfrm>
          <a:off x="750298" y="1799815"/>
          <a:ext cx="1835998" cy="152999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3668534" y="2165336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3668534" y="2165336"/>
        <a:ext cx="1053361" cy="158004"/>
      </dsp:txXfrm>
    </dsp:sp>
    <dsp:sp modelId="{FEC15EE5-2F36-47AD-B76D-7595E54B0D0B}">
      <dsp:nvSpPr>
        <dsp:cNvPr id="0" name=""/>
        <dsp:cNvSpPr/>
      </dsp:nvSpPr>
      <dsp:spPr>
        <a:xfrm>
          <a:off x="3562624" y="1800268"/>
          <a:ext cx="1835998" cy="1529997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916285" y="18737"/>
          <a:ext cx="2610512" cy="2161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243840" bIns="0" numCol="1" spcCol="1270" anchor="b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400" kern="1200" dirty="0"/>
            <a:t>　</a:t>
          </a:r>
        </a:p>
      </dsp:txBody>
      <dsp:txXfrm>
        <a:off x="1916285" y="18737"/>
        <a:ext cx="2610512" cy="2161027"/>
      </dsp:txXfrm>
    </dsp:sp>
    <dsp:sp modelId="{6F79F3CA-1E9D-4C8C-9958-D7E38F8A8B47}">
      <dsp:nvSpPr>
        <dsp:cNvPr id="0" name=""/>
        <dsp:cNvSpPr/>
      </dsp:nvSpPr>
      <dsp:spPr>
        <a:xfrm>
          <a:off x="507076" y="255426"/>
          <a:ext cx="3327895" cy="27732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740416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740416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399917" y="227975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2669898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2669898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97894" y="222483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4336624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36624" y="318768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74566" y="215967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F47E2-BAE8-469F-A1C4-CF25AA01BA41}">
      <dsp:nvSpPr>
        <dsp:cNvPr id="0" name=""/>
        <dsp:cNvSpPr/>
      </dsp:nvSpPr>
      <dsp:spPr>
        <a:xfrm>
          <a:off x="959172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959172" y="2181589"/>
        <a:ext cx="1191285" cy="178692"/>
      </dsp:txXfrm>
    </dsp:sp>
    <dsp:sp modelId="{683ABB32-B86E-4D19-B064-835D4702E46E}">
      <dsp:nvSpPr>
        <dsp:cNvPr id="0" name=""/>
        <dsp:cNvSpPr/>
      </dsp:nvSpPr>
      <dsp:spPr>
        <a:xfrm>
          <a:off x="400251" y="1913282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2625898" y="2181589"/>
        <a:ext cx="1191285" cy="178692"/>
      </dsp:txXfrm>
    </dsp:sp>
    <dsp:sp modelId="{FEC15EE5-2F36-47AD-B76D-7595E54B0D0B}">
      <dsp:nvSpPr>
        <dsp:cNvPr id="0" name=""/>
        <dsp:cNvSpPr/>
      </dsp:nvSpPr>
      <dsp:spPr>
        <a:xfrm>
          <a:off x="2462031" y="1932593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45DD0-CF1B-46F5-A0C5-391CEC770993}">
      <dsp:nvSpPr>
        <dsp:cNvPr id="0" name=""/>
        <dsp:cNvSpPr/>
      </dsp:nvSpPr>
      <dsp:spPr>
        <a:xfrm>
          <a:off x="4292624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292624" y="2181589"/>
        <a:ext cx="1191285" cy="178692"/>
      </dsp:txXfrm>
    </dsp:sp>
    <dsp:sp modelId="{9E21FCD8-E3D9-4271-8CD5-7607F7D81550}">
      <dsp:nvSpPr>
        <dsp:cNvPr id="0" name=""/>
        <dsp:cNvSpPr/>
      </dsp:nvSpPr>
      <dsp:spPr>
        <a:xfrm>
          <a:off x="4561479" y="1942468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73779" y="26355"/>
          <a:ext cx="1628797" cy="1348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573779" y="26355"/>
        <a:ext cx="1628797" cy="1348346"/>
      </dsp:txXfrm>
    </dsp:sp>
    <dsp:sp modelId="{6F79F3CA-1E9D-4C8C-9958-D7E38F8A8B47}">
      <dsp:nvSpPr>
        <dsp:cNvPr id="0" name=""/>
        <dsp:cNvSpPr/>
      </dsp:nvSpPr>
      <dsp:spPr>
        <a:xfrm>
          <a:off x="404288" y="194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503261" y="318768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3503261" y="318768"/>
        <a:ext cx="1191285" cy="178692"/>
      </dsp:txXfrm>
    </dsp:sp>
    <dsp:sp modelId="{2318DDE3-6207-4D1F-8297-2C553D730BF4}">
      <dsp:nvSpPr>
        <dsp:cNvPr id="0" name=""/>
        <dsp:cNvSpPr/>
      </dsp:nvSpPr>
      <dsp:spPr>
        <a:xfrm>
          <a:off x="2483669" y="200587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625898" y="2181589"/>
          <a:ext cx="1191285" cy="178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625898" y="2181589"/>
        <a:ext cx="1191285" cy="178692"/>
      </dsp:txXfrm>
    </dsp:sp>
    <dsp:sp modelId="{2D491F37-39E0-47D7-9911-F843C9E2DF02}">
      <dsp:nvSpPr>
        <dsp:cNvPr id="0" name=""/>
        <dsp:cNvSpPr/>
      </dsp:nvSpPr>
      <dsp:spPr>
        <a:xfrm>
          <a:off x="4594361" y="202191"/>
          <a:ext cx="1540797" cy="128305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527757" y="12885"/>
          <a:ext cx="1440219" cy="1192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1527757" y="12885"/>
        <a:ext cx="1440219" cy="1192238"/>
      </dsp:txXfrm>
    </dsp:sp>
    <dsp:sp modelId="{6F79F3CA-1E9D-4C8C-9958-D7E38F8A8B47}">
      <dsp:nvSpPr>
        <dsp:cNvPr id="0" name=""/>
        <dsp:cNvSpPr/>
      </dsp:nvSpPr>
      <dsp:spPr>
        <a:xfrm>
          <a:off x="750298" y="143467"/>
          <a:ext cx="1835998" cy="152999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668534" y="295942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3668534" y="295942"/>
        <a:ext cx="1053361" cy="158004"/>
      </dsp:txXfrm>
    </dsp:sp>
    <dsp:sp modelId="{2318DDE3-6207-4D1F-8297-2C553D730BF4}">
      <dsp:nvSpPr>
        <dsp:cNvPr id="0" name=""/>
        <dsp:cNvSpPr/>
      </dsp:nvSpPr>
      <dsp:spPr>
        <a:xfrm>
          <a:off x="3561349" y="141009"/>
          <a:ext cx="1835998" cy="152999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1721186" y="2165336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/>
            <a:t>　　</a:t>
          </a:r>
          <a:endParaRPr kumimoji="1" lang="ja-JP" altLang="en-US" sz="600" kern="1200" dirty="0"/>
        </a:p>
      </dsp:txBody>
      <dsp:txXfrm>
        <a:off x="1721186" y="2165336"/>
        <a:ext cx="1053361" cy="158004"/>
      </dsp:txXfrm>
    </dsp:sp>
    <dsp:sp modelId="{2D491F37-39E0-47D7-9911-F843C9E2DF02}">
      <dsp:nvSpPr>
        <dsp:cNvPr id="0" name=""/>
        <dsp:cNvSpPr/>
      </dsp:nvSpPr>
      <dsp:spPr>
        <a:xfrm>
          <a:off x="750298" y="1799815"/>
          <a:ext cx="1835998" cy="152999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3668534" y="2165336"/>
          <a:ext cx="1053361" cy="15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0" numCol="1" spcCol="1270" anchor="b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00" kern="1200" dirty="0"/>
            <a:t>　</a:t>
          </a:r>
        </a:p>
      </dsp:txBody>
      <dsp:txXfrm>
        <a:off x="3668534" y="2165336"/>
        <a:ext cx="1053361" cy="158004"/>
      </dsp:txXfrm>
    </dsp:sp>
    <dsp:sp modelId="{FEC15EE5-2F36-47AD-B76D-7595E54B0D0B}">
      <dsp:nvSpPr>
        <dsp:cNvPr id="0" name=""/>
        <dsp:cNvSpPr/>
      </dsp:nvSpPr>
      <dsp:spPr>
        <a:xfrm>
          <a:off x="3562624" y="1800268"/>
          <a:ext cx="1835998" cy="152999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6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2020/8/6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9" tIns="45724" rIns="91449" bIns="457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49" tIns="45724" rIns="91449" bIns="457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9" tIns="45724" rIns="91449" bIns="4572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9" tIns="45724" rIns="91449" bIns="45724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282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904A0A5-45DA-4813-89FF-2B89860B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FE534863-46CA-422A-8CFF-A3C748C63ACF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E5954CA-204B-48C1-B13D-EE10D1DE8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C7C42A-7A35-464F-B5B0-DBB004F68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02AA1C61-9FC5-4026-AB08-7CD05F9C37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2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904A0A5-45DA-4813-89FF-2B89860B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FE534863-46CA-422A-8CFF-A3C748C63ACF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E5954CA-204B-48C1-B13D-EE10D1DE8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C7C42A-7A35-464F-B5B0-DBB004F68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02AA1C61-9FC5-4026-AB08-7CD05F9C37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6931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C2387E4-7924-4FF3-9C00-5E1199E990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741CFA51-F869-4ECC-9E73-21A91C8DB643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83C3C6-4DDC-41DD-94F2-63D581F89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5D6101-0990-47AA-B19E-09EC2562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E7AC4A0C-E88A-4E6D-A87D-540D5735FC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81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C2387E4-7924-4FF3-9C00-5E1199E990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741CFA51-F869-4ECC-9E73-21A91C8DB643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83C3C6-4DDC-41DD-94F2-63D581F89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5D6101-0990-47AA-B19E-09EC2562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E7AC4A0C-E88A-4E6D-A87D-540D5735FC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507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83EA519-7D21-4EBD-8195-A426CB414E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5302A7C4-2D98-4130-8126-6F2AA32AA099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70D4A71-0688-4D9C-A9C3-6DD1FEA62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35E8068-F735-4DA3-88BA-41B7289BD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/>
          <a:p>
            <a:fld id="{902128C4-EC40-480B-9619-99ACB0074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778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240686A-485B-491A-9E61-789EB538FD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"/>
            <a:ext cx="7775575" cy="1090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59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47C3F76-066F-48BF-A208-2EF6ABD59FA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"/>
            <a:ext cx="7775575" cy="1090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22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>
            <a:extLst>
              <a:ext uri="{FF2B5EF4-FFF2-40B4-BE49-F238E27FC236}">
                <a16:creationId xmlns:a16="http://schemas.microsoft.com/office/drawing/2014/main" id="{2A9B1D69-159C-4244-A98D-48B0893E72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"/>
            <a:ext cx="7775575" cy="1090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3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B2B12FDD-EBF9-46DB-AEB3-665B37A5EB3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"/>
            <a:ext cx="7775575" cy="1090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335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図 54">
            <a:extLst>
              <a:ext uri="{FF2B5EF4-FFF2-40B4-BE49-F238E27FC236}">
                <a16:creationId xmlns:a16="http://schemas.microsoft.com/office/drawing/2014/main" id="{A071FD17-72BA-452F-A3F0-766C550734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"/>
            <a:ext cx="7775575" cy="1090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5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70B8581F-D066-411C-915C-9EF3AE66F8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8144994"/>
              </p:ext>
            </p:extLst>
          </p:nvPr>
        </p:nvGraphicFramePr>
        <p:xfrm>
          <a:off x="666245" y="1653424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25C12B15-68C7-49DB-9BCD-B9D51C72D4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2403161"/>
              </p:ext>
            </p:extLst>
          </p:nvPr>
        </p:nvGraphicFramePr>
        <p:xfrm>
          <a:off x="666245" y="6737906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07422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58672542-D638-4FB9-BF12-732196445E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8668774"/>
              </p:ext>
            </p:extLst>
          </p:nvPr>
        </p:nvGraphicFramePr>
        <p:xfrm>
          <a:off x="809506" y="1653424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7C6968B3-487F-4B01-8B05-D31C180997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1476637"/>
              </p:ext>
            </p:extLst>
          </p:nvPr>
        </p:nvGraphicFramePr>
        <p:xfrm>
          <a:off x="666245" y="6737906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7426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13A9E7E9-1DF8-4B6A-8CD3-C3096C6C17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4320766"/>
              </p:ext>
            </p:extLst>
          </p:nvPr>
        </p:nvGraphicFramePr>
        <p:xfrm>
          <a:off x="1754015" y="1894716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026E7665-07EC-4425-801C-BCEE7F335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9100161"/>
              </p:ext>
            </p:extLst>
          </p:nvPr>
        </p:nvGraphicFramePr>
        <p:xfrm>
          <a:off x="666245" y="6737906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81733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70B8581F-D066-411C-915C-9EF3AE66F8C6}"/>
              </a:ext>
            </a:extLst>
          </p:cNvPr>
          <p:cNvGraphicFramePr/>
          <p:nvPr/>
        </p:nvGraphicFramePr>
        <p:xfrm>
          <a:off x="666245" y="1653424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CAB6273-18FB-41D1-910D-3BA03D2F9D0A}"/>
              </a:ext>
            </a:extLst>
          </p:cNvPr>
          <p:cNvGrpSpPr/>
          <p:nvPr/>
        </p:nvGrpSpPr>
        <p:grpSpPr>
          <a:xfrm>
            <a:off x="666245" y="6737906"/>
            <a:ext cx="6443083" cy="3659223"/>
            <a:chOff x="666245" y="6737906"/>
            <a:chExt cx="6443083" cy="3659223"/>
          </a:xfrm>
        </p:grpSpPr>
        <p:graphicFrame>
          <p:nvGraphicFramePr>
            <p:cNvPr id="3" name="図表 2">
              <a:extLst>
                <a:ext uri="{FF2B5EF4-FFF2-40B4-BE49-F238E27FC236}">
                  <a16:creationId xmlns:a16="http://schemas.microsoft.com/office/drawing/2014/main" id="{E720CBB7-F422-4661-96AB-E357AC0FD47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69933650"/>
                </p:ext>
              </p:extLst>
            </p:nvPr>
          </p:nvGraphicFramePr>
          <p:xfrm>
            <a:off x="666245" y="6737906"/>
            <a:ext cx="6443083" cy="365922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38EE67D8-D978-43C8-9B68-F85C8D462F76}"/>
                </a:ext>
              </a:extLst>
            </p:cNvPr>
            <p:cNvSpPr txBox="1"/>
            <p:nvPr/>
          </p:nvSpPr>
          <p:spPr>
            <a:xfrm>
              <a:off x="3073402" y="9138607"/>
              <a:ext cx="100753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6" name="吹き出し: 四角形 5">
            <a:extLst>
              <a:ext uri="{FF2B5EF4-FFF2-40B4-BE49-F238E27FC236}">
                <a16:creationId xmlns:a16="http://schemas.microsoft.com/office/drawing/2014/main" id="{9095A3BD-D8B3-47A7-802E-0BB1ACBE3FD4}"/>
              </a:ext>
            </a:extLst>
          </p:cNvPr>
          <p:cNvSpPr/>
          <p:nvPr/>
        </p:nvSpPr>
        <p:spPr>
          <a:xfrm>
            <a:off x="-3984928" y="9089029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9494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58672542-D638-4FB9-BF12-732196445E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913482"/>
              </p:ext>
            </p:extLst>
          </p:nvPr>
        </p:nvGraphicFramePr>
        <p:xfrm>
          <a:off x="809506" y="1653424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23C5580-29DD-44A6-802E-3ECFC7DD09CE}"/>
              </a:ext>
            </a:extLst>
          </p:cNvPr>
          <p:cNvGrpSpPr/>
          <p:nvPr/>
        </p:nvGrpSpPr>
        <p:grpSpPr>
          <a:xfrm>
            <a:off x="666245" y="6737906"/>
            <a:ext cx="6443083" cy="3659223"/>
            <a:chOff x="666245" y="6737906"/>
            <a:chExt cx="6443083" cy="3659223"/>
          </a:xfrm>
        </p:grpSpPr>
        <p:graphicFrame>
          <p:nvGraphicFramePr>
            <p:cNvPr id="4" name="図表 3">
              <a:extLst>
                <a:ext uri="{FF2B5EF4-FFF2-40B4-BE49-F238E27FC236}">
                  <a16:creationId xmlns:a16="http://schemas.microsoft.com/office/drawing/2014/main" id="{7C6968B3-487F-4B01-8B05-D31C1809978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6524231"/>
                </p:ext>
              </p:extLst>
            </p:nvPr>
          </p:nvGraphicFramePr>
          <p:xfrm>
            <a:off x="666245" y="6737906"/>
            <a:ext cx="6443083" cy="365922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F05471E0-0CD3-4DFB-9904-0C0845F3BB8E}"/>
                </a:ext>
              </a:extLst>
            </p:cNvPr>
            <p:cNvSpPr txBox="1"/>
            <p:nvPr/>
          </p:nvSpPr>
          <p:spPr>
            <a:xfrm>
              <a:off x="3073402" y="9138607"/>
              <a:ext cx="100753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AF876E20-2102-4A9D-B9D4-2A72915A1EAC}"/>
              </a:ext>
            </a:extLst>
          </p:cNvPr>
          <p:cNvSpPr/>
          <p:nvPr/>
        </p:nvSpPr>
        <p:spPr>
          <a:xfrm>
            <a:off x="-3984928" y="9089029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6265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13A9E7E9-1DF8-4B6A-8CD3-C3096C6C17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6702879"/>
              </p:ext>
            </p:extLst>
          </p:nvPr>
        </p:nvGraphicFramePr>
        <p:xfrm>
          <a:off x="1754015" y="1894716"/>
          <a:ext cx="6443083" cy="365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F92C4F1-4018-4E9F-B34C-50ADFA3DC0E3}"/>
              </a:ext>
            </a:extLst>
          </p:cNvPr>
          <p:cNvGrpSpPr/>
          <p:nvPr/>
        </p:nvGrpSpPr>
        <p:grpSpPr>
          <a:xfrm>
            <a:off x="666245" y="6737906"/>
            <a:ext cx="6443083" cy="3659223"/>
            <a:chOff x="666245" y="6737906"/>
            <a:chExt cx="6443083" cy="3659223"/>
          </a:xfrm>
        </p:grpSpPr>
        <p:graphicFrame>
          <p:nvGraphicFramePr>
            <p:cNvPr id="3" name="図表 2">
              <a:extLst>
                <a:ext uri="{FF2B5EF4-FFF2-40B4-BE49-F238E27FC236}">
                  <a16:creationId xmlns:a16="http://schemas.microsoft.com/office/drawing/2014/main" id="{026E7665-07EC-4425-801C-BCEE7F3358E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81527727"/>
                </p:ext>
              </p:extLst>
            </p:nvPr>
          </p:nvGraphicFramePr>
          <p:xfrm>
            <a:off x="666245" y="6737906"/>
            <a:ext cx="6443083" cy="365922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9D24544-345B-4DB5-A4FD-7053A879C5E6}"/>
                </a:ext>
              </a:extLst>
            </p:cNvPr>
            <p:cNvSpPr txBox="1"/>
            <p:nvPr/>
          </p:nvSpPr>
          <p:spPr>
            <a:xfrm>
              <a:off x="3073402" y="9138607"/>
              <a:ext cx="100753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186BE71B-6BFE-428B-B28F-4623BC286B4A}"/>
              </a:ext>
            </a:extLst>
          </p:cNvPr>
          <p:cNvSpPr/>
          <p:nvPr/>
        </p:nvSpPr>
        <p:spPr>
          <a:xfrm>
            <a:off x="-3984928" y="9089029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3611606"/>
      </p:ext>
    </p:extLst>
  </p:cSld>
  <p:clrMapOvr>
    <a:masterClrMapping/>
  </p:clrMapOvr>
</p:sld>
</file>

<file path=ppt/theme/theme1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945</TotalTime>
  <Words>70</Words>
  <Application>Microsoft Office PowerPoint</Application>
  <PresentationFormat>ユーザー設定</PresentationFormat>
  <Paragraphs>47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BIZ UDゴシック</vt:lpstr>
      <vt:lpstr>游ゴシック</vt:lpstr>
      <vt:lpstr>Arial</vt:lpstr>
      <vt:lpstr>Calibri</vt:lpstr>
      <vt:lpstr>3_デザインの設定</vt:lpstr>
      <vt:lpstr>4_デザインの設定</vt:lpstr>
      <vt:lpstr>1_デザインの設定</vt:lpstr>
      <vt:lpstr>2_デザインの設定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funabashi-sales</dc:creator>
  <cp:lastModifiedBy>三浦 稔弘</cp:lastModifiedBy>
  <cp:revision>150</cp:revision>
  <cp:lastPrinted>2020-04-18T09:17:28Z</cp:lastPrinted>
  <dcterms:created xsi:type="dcterms:W3CDTF">2013-08-08T01:25:55Z</dcterms:created>
  <dcterms:modified xsi:type="dcterms:W3CDTF">2020-08-06T09:44:06Z</dcterms:modified>
</cp:coreProperties>
</file>