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  <p:sldMasterId id="2147483702" r:id="rId2"/>
    <p:sldMasterId id="2147483684" r:id="rId3"/>
    <p:sldMasterId id="2147483692" r:id="rId4"/>
    <p:sldMasterId id="2147483676" r:id="rId5"/>
    <p:sldMasterId id="2147483704" r:id="rId6"/>
    <p:sldMasterId id="2147483716" r:id="rId7"/>
  </p:sldMasterIdLst>
  <p:notesMasterIdLst>
    <p:notesMasterId r:id="rId14"/>
  </p:notesMasterIdLst>
  <p:sldIdLst>
    <p:sldId id="263" r:id="rId8"/>
    <p:sldId id="268" r:id="rId9"/>
    <p:sldId id="269" r:id="rId10"/>
    <p:sldId id="267" r:id="rId11"/>
    <p:sldId id="265" r:id="rId12"/>
    <p:sldId id="266" r:id="rId13"/>
  </p:sldIdLst>
  <p:sldSz cx="9601200" cy="12801600" type="A3"/>
  <p:notesSz cx="6797675" cy="9926638"/>
  <p:defaultTextStyle>
    <a:defPPr>
      <a:defRPr lang="ja-JP"/>
    </a:defPPr>
    <a:lvl1pPr marL="0" algn="l" defTabSz="12214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1pPr>
    <a:lvl2pPr marL="610707" algn="l" defTabSz="12214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2pPr>
    <a:lvl3pPr marL="1221413" algn="l" defTabSz="12214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3pPr>
    <a:lvl4pPr marL="1832121" algn="l" defTabSz="12214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4pPr>
    <a:lvl5pPr marL="2442827" algn="l" defTabSz="12214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5pPr>
    <a:lvl6pPr marL="3053534" algn="l" defTabSz="12214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6pPr>
    <a:lvl7pPr marL="3664241" algn="l" defTabSz="12214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7pPr>
    <a:lvl8pPr marL="4274948" algn="l" defTabSz="12214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8pPr>
    <a:lvl9pPr marL="4885655" algn="l" defTabSz="12214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7BCFDFB3-77D5-4CB4-A5FC-72D61257FDAB}">
          <p14:sldIdLst>
            <p14:sldId id="263"/>
            <p14:sldId id="268"/>
            <p14:sldId id="269"/>
          </p14:sldIdLst>
        </p14:section>
        <p14:section name="カスタマイズ用" id="{A1DC9E34-CC07-4BB4-B62D-FE18EBF9065F}">
          <p14:sldIdLst>
            <p14:sldId id="267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1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BCD6"/>
    <a:srgbClr val="42AAC7"/>
    <a:srgbClr val="8DC21F"/>
    <a:srgbClr val="7CAB1C"/>
    <a:srgbClr val="9EABB4"/>
    <a:srgbClr val="01B2B6"/>
    <a:srgbClr val="0089D1"/>
    <a:srgbClr val="FF3B77"/>
    <a:srgbClr val="141414"/>
    <a:srgbClr val="AA8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3391" autoAdjust="0"/>
  </p:normalViewPr>
  <p:slideViewPr>
    <p:cSldViewPr snapToGrid="0">
      <p:cViewPr varScale="1">
        <p:scale>
          <a:sx n="36" d="100"/>
          <a:sy n="36" d="100"/>
        </p:scale>
        <p:origin x="2502" y="90"/>
      </p:cViewPr>
      <p:guideLst>
        <p:guide orient="horz" pos="4031"/>
        <p:guide pos="3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0D6EE673-DE22-49A7-8B9E-44F2482D2BCD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C294425-3C51-44A5-BD23-A5B51EB8BBCE}" type="par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A0D8FFE8-CF6C-4D67-9947-90689F062135}" type="sib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7CA45D8D-367F-4649-848E-C97A08269973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EAEA723-C864-4E95-84E8-5269D14B0F8D}" type="sib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5B557C8A-4179-47AD-ACDD-A6832F543F32}" type="par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6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6" custScaleX="129339" custScaleY="107703" custLinFactNeighborX="-32276" custLinFactNeighborY="-4628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6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6" custScaleX="129339" custScaleY="107703" custLinFactNeighborX="231" custLinFactNeighborY="-222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6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6" custScaleX="129339" custScaleY="107703" custLinFactNeighborX="34643" custLinFactNeighborY="-2275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A73BCB6-AA41-4062-BDDB-803E2F7B6B36}" type="pres">
      <dgm:prSet presAssocID="{102526BB-F1BD-4C84-9DC1-B59FB97FAC81}" presName="sibTrans" presStyleCnt="0"/>
      <dgm:spPr/>
    </dgm:pt>
    <dgm:pt modelId="{45C48DE5-6083-46B7-93BA-5F871196F839}" type="pres">
      <dgm:prSet presAssocID="{0D6EE673-DE22-49A7-8B9E-44F2482D2BCD}" presName="composite" presStyleCnt="0"/>
      <dgm:spPr/>
    </dgm:pt>
    <dgm:pt modelId="{9CDF47E2-BAE8-469F-A1C4-CF25AA01BA41}" type="pres">
      <dgm:prSet presAssocID="{0D6EE673-DE22-49A7-8B9E-44F2482D2BCD}" presName="rect2" presStyleLbl="revTx" presStyleIdx="3" presStyleCnt="6">
        <dgm:presLayoutVars>
          <dgm:bulletEnabled val="1"/>
        </dgm:presLayoutVars>
      </dgm:prSet>
      <dgm:spPr/>
    </dgm:pt>
    <dgm:pt modelId="{683ABB32-B86E-4D19-B064-835D4702E46E}" type="pres">
      <dgm:prSet presAssocID="{0D6EE673-DE22-49A7-8B9E-44F2482D2BCD}" presName="rect1" presStyleLbl="alignImgPlace1" presStyleIdx="3" presStyleCnt="6" custScaleX="129339" custScaleY="107703" custLinFactNeighborX="-32248" custLinFactNeighborY="-3664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202EDBA0-91CE-4AC6-8910-08D1C7ED4AD3}" type="pres">
      <dgm:prSet presAssocID="{A0D8FFE8-CF6C-4D67-9947-90689F062135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4" presStyleCnt="6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4" presStyleCnt="6" custScaleX="129339" custScaleY="107703" custLinFactNeighborX="914" custLinFactNeighborY="-3502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7FB7B97-8B6F-42E6-AEBA-61E542606F4D}" type="pres">
      <dgm:prSet presAssocID="{2C744AE2-C679-4A7F-9971-34CD4A107519}" presName="sibTrans" presStyleCnt="0"/>
      <dgm:spPr/>
    </dgm:pt>
    <dgm:pt modelId="{682883F5-AA80-44DD-B30C-1B52C5594AE1}" type="pres">
      <dgm:prSet presAssocID="{7CA45D8D-367F-4649-848E-C97A08269973}" presName="composite" presStyleCnt="0"/>
      <dgm:spPr/>
    </dgm:pt>
    <dgm:pt modelId="{CD545DD0-CF1B-46F5-A0C5-391CEC770993}" type="pres">
      <dgm:prSet presAssocID="{7CA45D8D-367F-4649-848E-C97A08269973}" presName="rect2" presStyleLbl="revTx" presStyleIdx="5" presStyleCnt="6">
        <dgm:presLayoutVars>
          <dgm:bulletEnabled val="1"/>
        </dgm:presLayoutVars>
      </dgm:prSet>
      <dgm:spPr/>
    </dgm:pt>
    <dgm:pt modelId="{9E21FCD8-E3D9-4271-8CD5-7607F7D81550}" type="pres">
      <dgm:prSet presAssocID="{7CA45D8D-367F-4649-848E-C97A08269973}" presName="rect1" presStyleLbl="alignImgPlace1" presStyleIdx="5" presStyleCnt="6" custScaleX="129339" custScaleY="107703" custLinFactNeighborX="37238" custLinFactNeighborY="-3419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2069A63-114C-4D06-A181-2591F6F3D226}" srcId="{7CA30A02-014C-4416-87FD-F1C2308C58BC}" destId="{0D6EE673-DE22-49A7-8B9E-44F2482D2BCD}" srcOrd="3" destOrd="0" parTransId="{AC294425-3C51-44A5-BD23-A5B51EB8BBCE}" sibTransId="{A0D8FFE8-CF6C-4D67-9947-90689F062135}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F3DF93B9-0E29-457E-A7F3-BF30E8B7131C}" type="presOf" srcId="{0D6EE673-DE22-49A7-8B9E-44F2482D2BCD}" destId="{9CDF47E2-BAE8-469F-A1C4-CF25AA01BA41}" srcOrd="0" destOrd="0" presId="urn:microsoft.com/office/officeart/2008/layout/PictureGrid"/>
    <dgm:cxn modelId="{F78887C6-2825-4031-B908-906F030AA771}" type="presOf" srcId="{7CA45D8D-367F-4649-848E-C97A08269973}" destId="{CD545DD0-CF1B-46F5-A0C5-391CEC770993}" srcOrd="0" destOrd="0" presId="urn:microsoft.com/office/officeart/2008/layout/PictureGrid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4" destOrd="0" parTransId="{0FB30DA4-1535-478C-988C-A3DC3A51B87D}" sibTransId="{2C744AE2-C679-4A7F-9971-34CD4A107519}"/>
    <dgm:cxn modelId="{FA37CFE5-F529-4DEE-AD2B-DB189E2952F3}" srcId="{7CA30A02-014C-4416-87FD-F1C2308C58BC}" destId="{7CA45D8D-367F-4649-848E-C97A08269973}" srcOrd="5" destOrd="0" parTransId="{5B557C8A-4179-47AD-ACDD-A6832F543F32}" sibTransId="{0EAEA723-C864-4E95-84E8-5269D14B0F8D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A49E1855-8748-47C9-BFE7-88D629B34A15}" type="presParOf" srcId="{B313E9A7-11CB-4994-BEE8-F40064F03CBF}" destId="{45C48DE5-6083-46B7-93BA-5F871196F839}" srcOrd="6" destOrd="0" presId="urn:microsoft.com/office/officeart/2008/layout/PictureGrid"/>
    <dgm:cxn modelId="{700B4D76-AE34-4E3A-9542-F833680FD32B}" type="presParOf" srcId="{45C48DE5-6083-46B7-93BA-5F871196F839}" destId="{9CDF47E2-BAE8-469F-A1C4-CF25AA01BA41}" srcOrd="0" destOrd="0" presId="urn:microsoft.com/office/officeart/2008/layout/PictureGrid"/>
    <dgm:cxn modelId="{4A470BD9-150F-4323-98F8-34C002B027F6}" type="presParOf" srcId="{45C48DE5-6083-46B7-93BA-5F871196F839}" destId="{683ABB32-B86E-4D19-B064-835D4702E46E}" srcOrd="1" destOrd="0" presId="urn:microsoft.com/office/officeart/2008/layout/PictureGrid"/>
    <dgm:cxn modelId="{5DD384FA-50A1-48EB-8CC2-E74B224B760B}" type="presParOf" srcId="{B313E9A7-11CB-4994-BEE8-F40064F03CBF}" destId="{202EDBA0-91CE-4AC6-8910-08D1C7ED4AD3}" srcOrd="7" destOrd="0" presId="urn:microsoft.com/office/officeart/2008/layout/PictureGrid"/>
    <dgm:cxn modelId="{E025217E-ABC1-410E-BB08-2838A93C566D}" type="presParOf" srcId="{B313E9A7-11CB-4994-BEE8-F40064F03CBF}" destId="{6F5715C5-6480-4364-A863-B76A88306847}" srcOrd="8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  <dgm:cxn modelId="{8B650E7F-15E8-4BE3-BF4A-001C120FE27C}" type="presParOf" srcId="{B313E9A7-11CB-4994-BEE8-F40064F03CBF}" destId="{F7FB7B97-8B6F-42E6-AEBA-61E542606F4D}" srcOrd="9" destOrd="0" presId="urn:microsoft.com/office/officeart/2008/layout/PictureGrid"/>
    <dgm:cxn modelId="{73B5FB27-7997-41E7-A862-885ED1390F37}" type="presParOf" srcId="{B313E9A7-11CB-4994-BEE8-F40064F03CBF}" destId="{682883F5-AA80-44DD-B30C-1B52C5594AE1}" srcOrd="10" destOrd="0" presId="urn:microsoft.com/office/officeart/2008/layout/PictureGrid"/>
    <dgm:cxn modelId="{56C4642B-81D5-4BCE-83A0-312DA6277D44}" type="presParOf" srcId="{682883F5-AA80-44DD-B30C-1B52C5594AE1}" destId="{CD545DD0-CF1B-46F5-A0C5-391CEC770993}" srcOrd="0" destOrd="0" presId="urn:microsoft.com/office/officeart/2008/layout/PictureGrid"/>
    <dgm:cxn modelId="{DFE5BB58-7F18-4D43-AB30-CC88CBC41C8F}" type="presParOf" srcId="{682883F5-AA80-44DD-B30C-1B52C5594AE1}" destId="{9E21FCD8-E3D9-4271-8CD5-7607F7D81550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1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1" custScaleX="174299" custScaleY="145249" custLinFactNeighborX="-55021" custLinFactNeighborY="-32044"/>
      <dgm:spPr/>
    </dgm:pt>
  </dgm:ptLst>
  <dgm:cxnLst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4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4" custScaleX="174299" custScaleY="145249" custLinFactNeighborX="-55021" custLinFactNeighborY="-3204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4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4" custScaleX="174299" custScaleY="145249" custLinFactNeighborX="26974" custLinFactNeighborY="-1005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4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4" custScaleX="174299" custScaleY="145249" custLinFactNeighborX="-55021" custLinFactNeighborY="-3004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A73BCB6-AA41-4062-BDDB-803E2F7B6B36}" type="pres">
      <dgm:prSet presAssocID="{102526BB-F1BD-4C84-9DC1-B59FB97FAC81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3" presStyleCnt="4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3" presStyleCnt="4" custScaleX="174299" custScaleY="145249" custLinFactNeighborX="27095" custLinFactNeighborY="-3000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3" destOrd="0" parTransId="{0FB30DA4-1535-478C-988C-A3DC3A51B87D}" sibTransId="{2C744AE2-C679-4A7F-9971-34CD4A107519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E025217E-ABC1-410E-BB08-2838A93C566D}" type="presParOf" srcId="{B313E9A7-11CB-4994-BEE8-F40064F03CBF}" destId="{6F5715C5-6480-4364-A863-B76A88306847}" srcOrd="6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1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1" custScaleX="174299" custScaleY="145249" custLinFactNeighborX="-55021" custLinFactNeighborY="-3204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0D6EE673-DE22-49A7-8B9E-44F2482D2BCD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C294425-3C51-44A5-BD23-A5B51EB8BBCE}" type="par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A0D8FFE8-CF6C-4D67-9947-90689F062135}" type="sibTrans" cxnId="{B2069A63-114C-4D06-A181-2591F6F3D226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7CA45D8D-367F-4649-848E-C97A08269973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EAEA723-C864-4E95-84E8-5269D14B0F8D}" type="sib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5B557C8A-4179-47AD-ACDD-A6832F543F32}" type="parTrans" cxnId="{FA37CFE5-F529-4DEE-AD2B-DB189E2952F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6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6" custScaleX="129339" custScaleY="107703" custLinFactNeighborX="-32276" custLinFactNeighborY="-46289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6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6" custScaleX="129339" custScaleY="107703" custLinFactNeighborX="231" custLinFactNeighborY="-22204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6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6" custScaleX="129339" custScaleY="107703" custLinFactNeighborX="34643" custLinFactNeighborY="-22751"/>
      <dgm:spPr/>
    </dgm:pt>
    <dgm:pt modelId="{FA73BCB6-AA41-4062-BDDB-803E2F7B6B36}" type="pres">
      <dgm:prSet presAssocID="{102526BB-F1BD-4C84-9DC1-B59FB97FAC81}" presName="sibTrans" presStyleCnt="0"/>
      <dgm:spPr/>
    </dgm:pt>
    <dgm:pt modelId="{45C48DE5-6083-46B7-93BA-5F871196F839}" type="pres">
      <dgm:prSet presAssocID="{0D6EE673-DE22-49A7-8B9E-44F2482D2BCD}" presName="composite" presStyleCnt="0"/>
      <dgm:spPr/>
    </dgm:pt>
    <dgm:pt modelId="{9CDF47E2-BAE8-469F-A1C4-CF25AA01BA41}" type="pres">
      <dgm:prSet presAssocID="{0D6EE673-DE22-49A7-8B9E-44F2482D2BCD}" presName="rect2" presStyleLbl="revTx" presStyleIdx="3" presStyleCnt="6">
        <dgm:presLayoutVars>
          <dgm:bulletEnabled val="1"/>
        </dgm:presLayoutVars>
      </dgm:prSet>
      <dgm:spPr/>
    </dgm:pt>
    <dgm:pt modelId="{683ABB32-B86E-4D19-B064-835D4702E46E}" type="pres">
      <dgm:prSet presAssocID="{0D6EE673-DE22-49A7-8B9E-44F2482D2BCD}" presName="rect1" presStyleLbl="alignImgPlace1" presStyleIdx="3" presStyleCnt="6" custScaleX="129339" custScaleY="107703" custLinFactNeighborX="-32248" custLinFactNeighborY="-36644"/>
      <dgm:spPr/>
    </dgm:pt>
    <dgm:pt modelId="{202EDBA0-91CE-4AC6-8910-08D1C7ED4AD3}" type="pres">
      <dgm:prSet presAssocID="{A0D8FFE8-CF6C-4D67-9947-90689F062135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4" presStyleCnt="6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4" presStyleCnt="6" custScaleX="129339" custScaleY="107703" custLinFactNeighborX="914" custLinFactNeighborY="-35023"/>
      <dgm:spPr/>
    </dgm:pt>
    <dgm:pt modelId="{F7FB7B97-8B6F-42E6-AEBA-61E542606F4D}" type="pres">
      <dgm:prSet presAssocID="{2C744AE2-C679-4A7F-9971-34CD4A107519}" presName="sibTrans" presStyleCnt="0"/>
      <dgm:spPr/>
    </dgm:pt>
    <dgm:pt modelId="{682883F5-AA80-44DD-B30C-1B52C5594AE1}" type="pres">
      <dgm:prSet presAssocID="{7CA45D8D-367F-4649-848E-C97A08269973}" presName="composite" presStyleCnt="0"/>
      <dgm:spPr/>
    </dgm:pt>
    <dgm:pt modelId="{CD545DD0-CF1B-46F5-A0C5-391CEC770993}" type="pres">
      <dgm:prSet presAssocID="{7CA45D8D-367F-4649-848E-C97A08269973}" presName="rect2" presStyleLbl="revTx" presStyleIdx="5" presStyleCnt="6">
        <dgm:presLayoutVars>
          <dgm:bulletEnabled val="1"/>
        </dgm:presLayoutVars>
      </dgm:prSet>
      <dgm:spPr/>
    </dgm:pt>
    <dgm:pt modelId="{9E21FCD8-E3D9-4271-8CD5-7607F7D81550}" type="pres">
      <dgm:prSet presAssocID="{7CA45D8D-367F-4649-848E-C97A08269973}" presName="rect1" presStyleLbl="alignImgPlace1" presStyleIdx="5" presStyleCnt="6" custScaleX="129339" custScaleY="107703" custLinFactNeighborX="37238" custLinFactNeighborY="-34194"/>
      <dgm:spPr/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2069A63-114C-4D06-A181-2591F6F3D226}" srcId="{7CA30A02-014C-4416-87FD-F1C2308C58BC}" destId="{0D6EE673-DE22-49A7-8B9E-44F2482D2BCD}" srcOrd="3" destOrd="0" parTransId="{AC294425-3C51-44A5-BD23-A5B51EB8BBCE}" sibTransId="{A0D8FFE8-CF6C-4D67-9947-90689F062135}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F3DF93B9-0E29-457E-A7F3-BF30E8B7131C}" type="presOf" srcId="{0D6EE673-DE22-49A7-8B9E-44F2482D2BCD}" destId="{9CDF47E2-BAE8-469F-A1C4-CF25AA01BA41}" srcOrd="0" destOrd="0" presId="urn:microsoft.com/office/officeart/2008/layout/PictureGrid"/>
    <dgm:cxn modelId="{F78887C6-2825-4031-B908-906F030AA771}" type="presOf" srcId="{7CA45D8D-367F-4649-848E-C97A08269973}" destId="{CD545DD0-CF1B-46F5-A0C5-391CEC770993}" srcOrd="0" destOrd="0" presId="urn:microsoft.com/office/officeart/2008/layout/PictureGrid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4" destOrd="0" parTransId="{0FB30DA4-1535-478C-988C-A3DC3A51B87D}" sibTransId="{2C744AE2-C679-4A7F-9971-34CD4A107519}"/>
    <dgm:cxn modelId="{FA37CFE5-F529-4DEE-AD2B-DB189E2952F3}" srcId="{7CA30A02-014C-4416-87FD-F1C2308C58BC}" destId="{7CA45D8D-367F-4649-848E-C97A08269973}" srcOrd="5" destOrd="0" parTransId="{5B557C8A-4179-47AD-ACDD-A6832F543F32}" sibTransId="{0EAEA723-C864-4E95-84E8-5269D14B0F8D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A49E1855-8748-47C9-BFE7-88D629B34A15}" type="presParOf" srcId="{B313E9A7-11CB-4994-BEE8-F40064F03CBF}" destId="{45C48DE5-6083-46B7-93BA-5F871196F839}" srcOrd="6" destOrd="0" presId="urn:microsoft.com/office/officeart/2008/layout/PictureGrid"/>
    <dgm:cxn modelId="{700B4D76-AE34-4E3A-9542-F833680FD32B}" type="presParOf" srcId="{45C48DE5-6083-46B7-93BA-5F871196F839}" destId="{9CDF47E2-BAE8-469F-A1C4-CF25AA01BA41}" srcOrd="0" destOrd="0" presId="urn:microsoft.com/office/officeart/2008/layout/PictureGrid"/>
    <dgm:cxn modelId="{4A470BD9-150F-4323-98F8-34C002B027F6}" type="presParOf" srcId="{45C48DE5-6083-46B7-93BA-5F871196F839}" destId="{683ABB32-B86E-4D19-B064-835D4702E46E}" srcOrd="1" destOrd="0" presId="urn:microsoft.com/office/officeart/2008/layout/PictureGrid"/>
    <dgm:cxn modelId="{5DD384FA-50A1-48EB-8CC2-E74B224B760B}" type="presParOf" srcId="{B313E9A7-11CB-4994-BEE8-F40064F03CBF}" destId="{202EDBA0-91CE-4AC6-8910-08D1C7ED4AD3}" srcOrd="7" destOrd="0" presId="urn:microsoft.com/office/officeart/2008/layout/PictureGrid"/>
    <dgm:cxn modelId="{E025217E-ABC1-410E-BB08-2838A93C566D}" type="presParOf" srcId="{B313E9A7-11CB-4994-BEE8-F40064F03CBF}" destId="{6F5715C5-6480-4364-A863-B76A88306847}" srcOrd="8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  <dgm:cxn modelId="{8B650E7F-15E8-4BE3-BF4A-001C120FE27C}" type="presParOf" srcId="{B313E9A7-11CB-4994-BEE8-F40064F03CBF}" destId="{F7FB7B97-8B6F-42E6-AEBA-61E542606F4D}" srcOrd="9" destOrd="0" presId="urn:microsoft.com/office/officeart/2008/layout/PictureGrid"/>
    <dgm:cxn modelId="{73B5FB27-7997-41E7-A862-885ED1390F37}" type="presParOf" srcId="{B313E9A7-11CB-4994-BEE8-F40064F03CBF}" destId="{682883F5-AA80-44DD-B30C-1B52C5594AE1}" srcOrd="10" destOrd="0" presId="urn:microsoft.com/office/officeart/2008/layout/PictureGrid"/>
    <dgm:cxn modelId="{56C4642B-81D5-4BCE-83A0-312DA6277D44}" type="presParOf" srcId="{682883F5-AA80-44DD-B30C-1B52C5594AE1}" destId="{CD545DD0-CF1B-46F5-A0C5-391CEC770993}" srcOrd="0" destOrd="0" presId="urn:microsoft.com/office/officeart/2008/layout/PictureGrid"/>
    <dgm:cxn modelId="{DFE5BB58-7F18-4D43-AB30-CC88CBC41C8F}" type="presParOf" srcId="{682883F5-AA80-44DD-B30C-1B52C5594AE1}" destId="{9E21FCD8-E3D9-4271-8CD5-7607F7D81550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3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3" custScaleX="129339" custScaleY="107703" custLinFactX="-1864" custLinFactNeighborX="-100000" custLinFactNeighborY="-49125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3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3" custScaleX="129339" custScaleY="107703" custLinFactNeighborX="-70918" custLinFactNeighborY="-24042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3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3" custScaleX="129339" custScaleY="107703" custLinFactX="79908" custLinFactY="-80278" custLinFactNeighborX="100000" custLinFactNeighborY="-100000"/>
      <dgm:spPr/>
    </dgm:pt>
  </dgm:ptLst>
  <dgm:cxnLst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CA30A02-014C-4416-87FD-F1C2308C58BC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F692190-3BED-4877-A4E1-D607A930F125}">
      <dgm:prSet phldrT="[テキスト]"/>
      <dgm:spPr/>
      <dgm:t>
        <a:bodyPr/>
        <a:lstStyle/>
        <a:p>
          <a:r>
            <a:rPr kumimoji="1" lang="ja-JP" altLang="en-US"/>
            <a:t>　　</a:t>
          </a:r>
          <a:endParaRPr kumimoji="1" lang="ja-JP" altLang="en-US" dirty="0"/>
        </a:p>
      </dgm:t>
    </dgm:pt>
    <dgm:pt modelId="{A95EF122-F906-43A3-A96E-6B919AC2F686}" type="par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02526BB-F1BD-4C84-9DC1-B59FB97FAC81}" type="sibTrans" cxnId="{C6CA1108-BA90-4EE1-819D-7ECB6D095D3A}">
      <dgm:prSet/>
      <dgm:spPr/>
      <dgm:t>
        <a:bodyPr/>
        <a:lstStyle/>
        <a:p>
          <a:endParaRPr kumimoji="1" lang="ja-JP" altLang="en-US"/>
        </a:p>
      </dgm:t>
    </dgm:pt>
    <dgm:pt modelId="{161ABA9D-034B-42A8-B726-609D857D3254}">
      <dgm:prSet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0FB30DA4-1535-478C-988C-A3DC3A51B87D}" type="par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2C744AE2-C679-4A7F-9971-34CD4A107519}" type="sibTrans" cxnId="{F35C8ADE-6C53-4C74-9048-0C3D7544461D}">
      <dgm:prSet/>
      <dgm:spPr/>
      <dgm:t>
        <a:bodyPr/>
        <a:lstStyle/>
        <a:p>
          <a:endParaRPr kumimoji="1" lang="ja-JP" altLang="en-US"/>
        </a:p>
      </dgm:t>
    </dgm:pt>
    <dgm:pt modelId="{91F4DDB2-FF98-4CEA-89FC-392ACC337435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AA0F3C06-12BD-44F2-A7D7-10F9EC555488}" type="sib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27D4497C-171E-48C1-885D-7626AD220336}" type="parTrans" cxnId="{C8BACCAD-7849-4AAA-BCBC-060D4AA07DAA}">
      <dgm:prSet/>
      <dgm:spPr/>
      <dgm:t>
        <a:bodyPr/>
        <a:lstStyle/>
        <a:p>
          <a:endParaRPr kumimoji="1" lang="ja-JP" altLang="en-US"/>
        </a:p>
      </dgm:t>
    </dgm:pt>
    <dgm:pt modelId="{8278E249-0802-4475-AEFD-AD68AA51E868}">
      <dgm:prSet phldrT="[テキスト]"/>
      <dgm:spPr/>
      <dgm:t>
        <a:bodyPr/>
        <a:lstStyle/>
        <a:p>
          <a:r>
            <a:rPr kumimoji="1" lang="ja-JP" altLang="en-US" dirty="0"/>
            <a:t>　</a:t>
          </a:r>
        </a:p>
      </dgm:t>
    </dgm:pt>
    <dgm:pt modelId="{12D65345-961A-4DF8-BDC6-6501FFE04081}" type="sib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8BBCA115-0CD1-466B-B617-9D496D730B5C}" type="parTrans" cxnId="{A2ADA45B-9A5C-4FD7-8EF5-DC1EA8A02B33}">
      <dgm:prSet/>
      <dgm:spPr/>
      <dgm:t>
        <a:bodyPr/>
        <a:lstStyle/>
        <a:p>
          <a:endParaRPr kumimoji="1" lang="ja-JP" altLang="en-US"/>
        </a:p>
      </dgm:t>
    </dgm:pt>
    <dgm:pt modelId="{B313E9A7-11CB-4994-BEE8-F40064F03CBF}" type="pres">
      <dgm:prSet presAssocID="{7CA30A02-014C-4416-87FD-F1C2308C58BC}" presName="Name0" presStyleCnt="0">
        <dgm:presLayoutVars>
          <dgm:dir/>
        </dgm:presLayoutVars>
      </dgm:prSet>
      <dgm:spPr/>
    </dgm:pt>
    <dgm:pt modelId="{F40E0B17-0B47-4535-9CBE-A9A665D10CD5}" type="pres">
      <dgm:prSet presAssocID="{8278E249-0802-4475-AEFD-AD68AA51E868}" presName="composite" presStyleCnt="0"/>
      <dgm:spPr/>
    </dgm:pt>
    <dgm:pt modelId="{6380413C-E440-4734-A964-48F1DD4A3E91}" type="pres">
      <dgm:prSet presAssocID="{8278E249-0802-4475-AEFD-AD68AA51E868}" presName="rect2" presStyleLbl="revTx" presStyleIdx="0" presStyleCnt="4" custScaleX="136726" custScaleY="754561">
        <dgm:presLayoutVars>
          <dgm:bulletEnabled val="1"/>
        </dgm:presLayoutVars>
      </dgm:prSet>
      <dgm:spPr/>
    </dgm:pt>
    <dgm:pt modelId="{6F79F3CA-1E9D-4C8C-9958-D7E38F8A8B47}" type="pres">
      <dgm:prSet presAssocID="{8278E249-0802-4475-AEFD-AD68AA51E868}" presName="rect1" presStyleLbl="alignImgPlace1" presStyleIdx="0" presStyleCnt="4" custScaleX="174299" custScaleY="145249" custLinFactNeighborX="-55021" custLinFactNeighborY="-32044"/>
      <dgm:spPr/>
    </dgm:pt>
    <dgm:pt modelId="{49F2AA52-F728-47C7-9E12-B6407ECBE092}" type="pres">
      <dgm:prSet presAssocID="{12D65345-961A-4DF8-BDC6-6501FFE04081}" presName="sibTrans" presStyleCnt="0"/>
      <dgm:spPr/>
    </dgm:pt>
    <dgm:pt modelId="{B146C97D-496C-4F0F-B8D0-AA05EA98AFAC}" type="pres">
      <dgm:prSet presAssocID="{91F4DDB2-FF98-4CEA-89FC-392ACC337435}" presName="composite" presStyleCnt="0"/>
      <dgm:spPr/>
    </dgm:pt>
    <dgm:pt modelId="{8189DE9A-0239-4F28-BF8A-00051071DDC5}" type="pres">
      <dgm:prSet presAssocID="{91F4DDB2-FF98-4CEA-89FC-392ACC337435}" presName="rect2" presStyleLbl="revTx" presStyleIdx="1" presStyleCnt="4">
        <dgm:presLayoutVars>
          <dgm:bulletEnabled val="1"/>
        </dgm:presLayoutVars>
      </dgm:prSet>
      <dgm:spPr/>
    </dgm:pt>
    <dgm:pt modelId="{2318DDE3-6207-4D1F-8297-2C553D730BF4}" type="pres">
      <dgm:prSet presAssocID="{91F4DDB2-FF98-4CEA-89FC-392ACC337435}" presName="rect1" presStyleLbl="alignImgPlace1" presStyleIdx="1" presStyleCnt="4" custScaleX="174299" custScaleY="145249" custLinFactNeighborX="26974" custLinFactNeighborY="-10057"/>
      <dgm:spPr/>
    </dgm:pt>
    <dgm:pt modelId="{A5503575-0FC5-4494-9BAD-93DA6ABB93CA}" type="pres">
      <dgm:prSet presAssocID="{AA0F3C06-12BD-44F2-A7D7-10F9EC555488}" presName="sibTrans" presStyleCnt="0"/>
      <dgm:spPr/>
    </dgm:pt>
    <dgm:pt modelId="{0CC72CA6-D660-4C9C-8DAE-CFCD99356B43}" type="pres">
      <dgm:prSet presAssocID="{0F692190-3BED-4877-A4E1-D607A930F125}" presName="composite" presStyleCnt="0"/>
      <dgm:spPr/>
    </dgm:pt>
    <dgm:pt modelId="{55FADE97-DCC5-4769-AB51-FFF606AD9D96}" type="pres">
      <dgm:prSet presAssocID="{0F692190-3BED-4877-A4E1-D607A930F125}" presName="rect2" presStyleLbl="revTx" presStyleIdx="2" presStyleCnt="4">
        <dgm:presLayoutVars>
          <dgm:bulletEnabled val="1"/>
        </dgm:presLayoutVars>
      </dgm:prSet>
      <dgm:spPr/>
    </dgm:pt>
    <dgm:pt modelId="{2D491F37-39E0-47D7-9911-F843C9E2DF02}" type="pres">
      <dgm:prSet presAssocID="{0F692190-3BED-4877-A4E1-D607A930F125}" presName="rect1" presStyleLbl="alignImgPlace1" presStyleIdx="2" presStyleCnt="4" custScaleX="174299" custScaleY="145249" custLinFactNeighborX="-55021" custLinFactNeighborY="-30049"/>
      <dgm:spPr/>
    </dgm:pt>
    <dgm:pt modelId="{FA73BCB6-AA41-4062-BDDB-803E2F7B6B36}" type="pres">
      <dgm:prSet presAssocID="{102526BB-F1BD-4C84-9DC1-B59FB97FAC81}" presName="sibTrans" presStyleCnt="0"/>
      <dgm:spPr/>
    </dgm:pt>
    <dgm:pt modelId="{6F5715C5-6480-4364-A863-B76A88306847}" type="pres">
      <dgm:prSet presAssocID="{161ABA9D-034B-42A8-B726-609D857D3254}" presName="composite" presStyleCnt="0"/>
      <dgm:spPr/>
    </dgm:pt>
    <dgm:pt modelId="{EF53D8CD-F0A1-4351-B7D5-B3D66B2E3DD6}" type="pres">
      <dgm:prSet presAssocID="{161ABA9D-034B-42A8-B726-609D857D3254}" presName="rect2" presStyleLbl="revTx" presStyleIdx="3" presStyleCnt="4">
        <dgm:presLayoutVars>
          <dgm:bulletEnabled val="1"/>
        </dgm:presLayoutVars>
      </dgm:prSet>
      <dgm:spPr/>
    </dgm:pt>
    <dgm:pt modelId="{FEC15EE5-2F36-47AD-B76D-7595E54B0D0B}" type="pres">
      <dgm:prSet presAssocID="{161ABA9D-034B-42A8-B726-609D857D3254}" presName="rect1" presStyleLbl="alignImgPlace1" presStyleIdx="3" presStyleCnt="4" custScaleX="174299" custScaleY="145249" custLinFactNeighborX="27095" custLinFactNeighborY="-30006"/>
      <dgm:spPr/>
    </dgm:pt>
  </dgm:ptLst>
  <dgm:cxnLst>
    <dgm:cxn modelId="{304F6606-3DEE-4DBA-A394-853E3AD05D93}" type="presOf" srcId="{161ABA9D-034B-42A8-B726-609D857D3254}" destId="{EF53D8CD-F0A1-4351-B7D5-B3D66B2E3DD6}" srcOrd="0" destOrd="0" presId="urn:microsoft.com/office/officeart/2008/layout/PictureGrid"/>
    <dgm:cxn modelId="{C6CA1108-BA90-4EE1-819D-7ECB6D095D3A}" srcId="{7CA30A02-014C-4416-87FD-F1C2308C58BC}" destId="{0F692190-3BED-4877-A4E1-D607A930F125}" srcOrd="2" destOrd="0" parTransId="{A95EF122-F906-43A3-A96E-6B919AC2F686}" sibTransId="{102526BB-F1BD-4C84-9DC1-B59FB97FAC81}"/>
    <dgm:cxn modelId="{A2ADA45B-9A5C-4FD7-8EF5-DC1EA8A02B33}" srcId="{7CA30A02-014C-4416-87FD-F1C2308C58BC}" destId="{8278E249-0802-4475-AEFD-AD68AA51E868}" srcOrd="0" destOrd="0" parTransId="{8BBCA115-0CD1-466B-B617-9D496D730B5C}" sibTransId="{12D65345-961A-4DF8-BDC6-6501FFE04081}"/>
    <dgm:cxn modelId="{BA2A4541-48D0-4450-AE43-721C520D2381}" type="presOf" srcId="{0F692190-3BED-4877-A4E1-D607A930F125}" destId="{55FADE97-DCC5-4769-AB51-FFF606AD9D96}" srcOrd="0" destOrd="0" presId="urn:microsoft.com/office/officeart/2008/layout/PictureGrid"/>
    <dgm:cxn modelId="{B8A4EF84-2C54-4063-94E3-CC3B296D3D9B}" type="presOf" srcId="{91F4DDB2-FF98-4CEA-89FC-392ACC337435}" destId="{8189DE9A-0239-4F28-BF8A-00051071DDC5}" srcOrd="0" destOrd="0" presId="urn:microsoft.com/office/officeart/2008/layout/PictureGrid"/>
    <dgm:cxn modelId="{C8BACCAD-7849-4AAA-BCBC-060D4AA07DAA}" srcId="{7CA30A02-014C-4416-87FD-F1C2308C58BC}" destId="{91F4DDB2-FF98-4CEA-89FC-392ACC337435}" srcOrd="1" destOrd="0" parTransId="{27D4497C-171E-48C1-885D-7626AD220336}" sibTransId="{AA0F3C06-12BD-44F2-A7D7-10F9EC555488}"/>
    <dgm:cxn modelId="{7D3BCECF-5154-44EF-93D6-0F0BC97FA50B}" type="presOf" srcId="{7CA30A02-014C-4416-87FD-F1C2308C58BC}" destId="{B313E9A7-11CB-4994-BEE8-F40064F03CBF}" srcOrd="0" destOrd="0" presId="urn:microsoft.com/office/officeart/2008/layout/PictureGrid"/>
    <dgm:cxn modelId="{DBF28DD6-9842-43A5-8015-1A630D7E5B32}" type="presOf" srcId="{8278E249-0802-4475-AEFD-AD68AA51E868}" destId="{6380413C-E440-4734-A964-48F1DD4A3E91}" srcOrd="0" destOrd="0" presId="urn:microsoft.com/office/officeart/2008/layout/PictureGrid"/>
    <dgm:cxn modelId="{F35C8ADE-6C53-4C74-9048-0C3D7544461D}" srcId="{7CA30A02-014C-4416-87FD-F1C2308C58BC}" destId="{161ABA9D-034B-42A8-B726-609D857D3254}" srcOrd="3" destOrd="0" parTransId="{0FB30DA4-1535-478C-988C-A3DC3A51B87D}" sibTransId="{2C744AE2-C679-4A7F-9971-34CD4A107519}"/>
    <dgm:cxn modelId="{9B21A54B-F8CE-4917-B61F-8A799D28B368}" type="presParOf" srcId="{B313E9A7-11CB-4994-BEE8-F40064F03CBF}" destId="{F40E0B17-0B47-4535-9CBE-A9A665D10CD5}" srcOrd="0" destOrd="0" presId="urn:microsoft.com/office/officeart/2008/layout/PictureGrid"/>
    <dgm:cxn modelId="{53193D93-339B-40C8-8ED8-B21F76672EC1}" type="presParOf" srcId="{F40E0B17-0B47-4535-9CBE-A9A665D10CD5}" destId="{6380413C-E440-4734-A964-48F1DD4A3E91}" srcOrd="0" destOrd="0" presId="urn:microsoft.com/office/officeart/2008/layout/PictureGrid"/>
    <dgm:cxn modelId="{8763D492-A37B-446A-9B26-53E7143EFED7}" type="presParOf" srcId="{F40E0B17-0B47-4535-9CBE-A9A665D10CD5}" destId="{6F79F3CA-1E9D-4C8C-9958-D7E38F8A8B47}" srcOrd="1" destOrd="0" presId="urn:microsoft.com/office/officeart/2008/layout/PictureGrid"/>
    <dgm:cxn modelId="{7251003E-D19D-4370-9B92-3BE482BA107F}" type="presParOf" srcId="{B313E9A7-11CB-4994-BEE8-F40064F03CBF}" destId="{49F2AA52-F728-47C7-9E12-B6407ECBE092}" srcOrd="1" destOrd="0" presId="urn:microsoft.com/office/officeart/2008/layout/PictureGrid"/>
    <dgm:cxn modelId="{93A637C2-173E-4323-AEDE-8A38F5A81069}" type="presParOf" srcId="{B313E9A7-11CB-4994-BEE8-F40064F03CBF}" destId="{B146C97D-496C-4F0F-B8D0-AA05EA98AFAC}" srcOrd="2" destOrd="0" presId="urn:microsoft.com/office/officeart/2008/layout/PictureGrid"/>
    <dgm:cxn modelId="{4E5E6491-594D-4606-843F-97F91588DAC0}" type="presParOf" srcId="{B146C97D-496C-4F0F-B8D0-AA05EA98AFAC}" destId="{8189DE9A-0239-4F28-BF8A-00051071DDC5}" srcOrd="0" destOrd="0" presId="urn:microsoft.com/office/officeart/2008/layout/PictureGrid"/>
    <dgm:cxn modelId="{2857FFD1-2247-4A89-BDB3-AF633CCBC0B3}" type="presParOf" srcId="{B146C97D-496C-4F0F-B8D0-AA05EA98AFAC}" destId="{2318DDE3-6207-4D1F-8297-2C553D730BF4}" srcOrd="1" destOrd="0" presId="urn:microsoft.com/office/officeart/2008/layout/PictureGrid"/>
    <dgm:cxn modelId="{62ED0C9A-03FD-44A1-A860-6F608D652170}" type="presParOf" srcId="{B313E9A7-11CB-4994-BEE8-F40064F03CBF}" destId="{A5503575-0FC5-4494-9BAD-93DA6ABB93CA}" srcOrd="3" destOrd="0" presId="urn:microsoft.com/office/officeart/2008/layout/PictureGrid"/>
    <dgm:cxn modelId="{9D686C13-00CE-4580-843D-0C7469136F70}" type="presParOf" srcId="{B313E9A7-11CB-4994-BEE8-F40064F03CBF}" destId="{0CC72CA6-D660-4C9C-8DAE-CFCD99356B43}" srcOrd="4" destOrd="0" presId="urn:microsoft.com/office/officeart/2008/layout/PictureGrid"/>
    <dgm:cxn modelId="{3A8D61A7-D166-4533-9BB0-DF75D3E10FC6}" type="presParOf" srcId="{0CC72CA6-D660-4C9C-8DAE-CFCD99356B43}" destId="{55FADE97-DCC5-4769-AB51-FFF606AD9D96}" srcOrd="0" destOrd="0" presId="urn:microsoft.com/office/officeart/2008/layout/PictureGrid"/>
    <dgm:cxn modelId="{C00E3694-0167-4DB2-BE53-4A246E4A3D38}" type="presParOf" srcId="{0CC72CA6-D660-4C9C-8DAE-CFCD99356B43}" destId="{2D491F37-39E0-47D7-9911-F843C9E2DF02}" srcOrd="1" destOrd="0" presId="urn:microsoft.com/office/officeart/2008/layout/PictureGrid"/>
    <dgm:cxn modelId="{E3612B23-08AE-484F-A369-E0DC23366ABE}" type="presParOf" srcId="{B313E9A7-11CB-4994-BEE8-F40064F03CBF}" destId="{FA73BCB6-AA41-4062-BDDB-803E2F7B6B36}" srcOrd="5" destOrd="0" presId="urn:microsoft.com/office/officeart/2008/layout/PictureGrid"/>
    <dgm:cxn modelId="{E025217E-ABC1-410E-BB08-2838A93C566D}" type="presParOf" srcId="{B313E9A7-11CB-4994-BEE8-F40064F03CBF}" destId="{6F5715C5-6480-4364-A863-B76A88306847}" srcOrd="6" destOrd="0" presId="urn:microsoft.com/office/officeart/2008/layout/PictureGrid"/>
    <dgm:cxn modelId="{CAEFC668-64B8-4D6D-BD6E-4339F450CB63}" type="presParOf" srcId="{6F5715C5-6480-4364-A863-B76A88306847}" destId="{EF53D8CD-F0A1-4351-B7D5-B3D66B2E3DD6}" srcOrd="0" destOrd="0" presId="urn:microsoft.com/office/officeart/2008/layout/PictureGrid"/>
    <dgm:cxn modelId="{A211E3DA-ACFD-4D14-8CAE-C1270F8A1B56}" type="presParOf" srcId="{6F5715C5-6480-4364-A863-B76A88306847}" destId="{FEC15EE5-2F36-47AD-B76D-7595E54B0D0B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868974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868974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69354" y="267558"/>
          <a:ext cx="1808323" cy="1505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133468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3133468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31600" y="261113"/>
          <a:ext cx="1808323" cy="150582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5089585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5089585" y="374116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68840" y="253465"/>
          <a:ext cx="1808323" cy="1505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F47E2-BAE8-469F-A1C4-CF25AA01BA41}">
      <dsp:nvSpPr>
        <dsp:cNvPr id="0" name=""/>
        <dsp:cNvSpPr/>
      </dsp:nvSpPr>
      <dsp:spPr>
        <a:xfrm>
          <a:off x="1125712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125712" y="2560375"/>
        <a:ext cx="1398126" cy="209719"/>
      </dsp:txXfrm>
    </dsp:sp>
    <dsp:sp modelId="{683ABB32-B86E-4D19-B064-835D4702E46E}">
      <dsp:nvSpPr>
        <dsp:cNvPr id="0" name=""/>
        <dsp:cNvSpPr/>
      </dsp:nvSpPr>
      <dsp:spPr>
        <a:xfrm>
          <a:off x="469746" y="2245482"/>
          <a:ext cx="1808323" cy="150582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3081829" y="2560375"/>
        <a:ext cx="1398126" cy="209719"/>
      </dsp:txXfrm>
    </dsp:sp>
    <dsp:sp modelId="{FEC15EE5-2F36-47AD-B76D-7595E54B0D0B}">
      <dsp:nvSpPr>
        <dsp:cNvPr id="0" name=""/>
        <dsp:cNvSpPr/>
      </dsp:nvSpPr>
      <dsp:spPr>
        <a:xfrm>
          <a:off x="2889509" y="2268146"/>
          <a:ext cx="1808323" cy="15058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45DD0-CF1B-46F5-A0C5-391CEC770993}">
      <dsp:nvSpPr>
        <dsp:cNvPr id="0" name=""/>
        <dsp:cNvSpPr/>
      </dsp:nvSpPr>
      <dsp:spPr>
        <a:xfrm>
          <a:off x="5037945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5037945" y="2560375"/>
        <a:ext cx="1398126" cy="209719"/>
      </dsp:txXfrm>
    </dsp:sp>
    <dsp:sp modelId="{9E21FCD8-E3D9-4271-8CD5-7607F7D81550}">
      <dsp:nvSpPr>
        <dsp:cNvPr id="0" name=""/>
        <dsp:cNvSpPr/>
      </dsp:nvSpPr>
      <dsp:spPr>
        <a:xfrm>
          <a:off x="5353482" y="2279736"/>
          <a:ext cx="1808323" cy="1505824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2249006" y="21990"/>
          <a:ext cx="3063772" cy="2536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243840" bIns="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400" kern="1200" dirty="0"/>
            <a:t>　</a:t>
          </a:r>
        </a:p>
      </dsp:txBody>
      <dsp:txXfrm>
        <a:off x="2249006" y="21990"/>
        <a:ext cx="3063772" cy="2536243"/>
      </dsp:txXfrm>
    </dsp:sp>
    <dsp:sp modelId="{6F79F3CA-1E9D-4C8C-9958-D7E38F8A8B47}">
      <dsp:nvSpPr>
        <dsp:cNvPr id="0" name=""/>
        <dsp:cNvSpPr/>
      </dsp:nvSpPr>
      <dsp:spPr>
        <a:xfrm>
          <a:off x="595119" y="299775"/>
          <a:ext cx="3905712" cy="3254756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793020" y="15123"/>
          <a:ext cx="1690282" cy="1399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793020" y="15123"/>
        <a:ext cx="1690282" cy="1399244"/>
      </dsp:txXfrm>
    </dsp:sp>
    <dsp:sp modelId="{6F79F3CA-1E9D-4C8C-9958-D7E38F8A8B47}">
      <dsp:nvSpPr>
        <dsp:cNvPr id="0" name=""/>
        <dsp:cNvSpPr/>
      </dsp:nvSpPr>
      <dsp:spPr>
        <a:xfrm>
          <a:off x="880571" y="168377"/>
          <a:ext cx="2154780" cy="179564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305496" y="347326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05496" y="347326"/>
        <a:ext cx="1236255" cy="185438"/>
      </dsp:txXfrm>
    </dsp:sp>
    <dsp:sp modelId="{2318DDE3-6207-4D1F-8297-2C553D730BF4}">
      <dsp:nvSpPr>
        <dsp:cNvPr id="0" name=""/>
        <dsp:cNvSpPr/>
      </dsp:nvSpPr>
      <dsp:spPr>
        <a:xfrm>
          <a:off x="4179701" y="165492"/>
          <a:ext cx="2154780" cy="179564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020033" y="2541300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020033" y="2541300"/>
        <a:ext cx="1236255" cy="185438"/>
      </dsp:txXfrm>
    </dsp:sp>
    <dsp:sp modelId="{2D491F37-39E0-47D7-9911-F843C9E2DF02}">
      <dsp:nvSpPr>
        <dsp:cNvPr id="0" name=""/>
        <dsp:cNvSpPr/>
      </dsp:nvSpPr>
      <dsp:spPr>
        <a:xfrm>
          <a:off x="880571" y="2112314"/>
          <a:ext cx="2154780" cy="17956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4305496" y="2541300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05496" y="2541300"/>
        <a:ext cx="1236255" cy="185438"/>
      </dsp:txXfrm>
    </dsp:sp>
    <dsp:sp modelId="{FEC15EE5-2F36-47AD-B76D-7595E54B0D0B}">
      <dsp:nvSpPr>
        <dsp:cNvPr id="0" name=""/>
        <dsp:cNvSpPr/>
      </dsp:nvSpPr>
      <dsp:spPr>
        <a:xfrm>
          <a:off x="4181197" y="2112845"/>
          <a:ext cx="2154780" cy="1795648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2249006" y="21990"/>
          <a:ext cx="3063772" cy="2536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243840" bIns="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400" kern="1200" dirty="0"/>
            <a:t>　</a:t>
          </a:r>
        </a:p>
      </dsp:txBody>
      <dsp:txXfrm>
        <a:off x="2249006" y="21990"/>
        <a:ext cx="3063772" cy="2536243"/>
      </dsp:txXfrm>
    </dsp:sp>
    <dsp:sp modelId="{6F79F3CA-1E9D-4C8C-9958-D7E38F8A8B47}">
      <dsp:nvSpPr>
        <dsp:cNvPr id="0" name=""/>
        <dsp:cNvSpPr/>
      </dsp:nvSpPr>
      <dsp:spPr>
        <a:xfrm>
          <a:off x="595119" y="299775"/>
          <a:ext cx="3905712" cy="325475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868974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868974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69354" y="267558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3133468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3133468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31600" y="261113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5089585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5089585" y="374116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68840" y="253465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F47E2-BAE8-469F-A1C4-CF25AA01BA41}">
      <dsp:nvSpPr>
        <dsp:cNvPr id="0" name=""/>
        <dsp:cNvSpPr/>
      </dsp:nvSpPr>
      <dsp:spPr>
        <a:xfrm>
          <a:off x="1125712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125712" y="2560375"/>
        <a:ext cx="1398126" cy="209719"/>
      </dsp:txXfrm>
    </dsp:sp>
    <dsp:sp modelId="{683ABB32-B86E-4D19-B064-835D4702E46E}">
      <dsp:nvSpPr>
        <dsp:cNvPr id="0" name=""/>
        <dsp:cNvSpPr/>
      </dsp:nvSpPr>
      <dsp:spPr>
        <a:xfrm>
          <a:off x="469746" y="2245482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3081829" y="2560375"/>
        <a:ext cx="1398126" cy="209719"/>
      </dsp:txXfrm>
    </dsp:sp>
    <dsp:sp modelId="{FEC15EE5-2F36-47AD-B76D-7595E54B0D0B}">
      <dsp:nvSpPr>
        <dsp:cNvPr id="0" name=""/>
        <dsp:cNvSpPr/>
      </dsp:nvSpPr>
      <dsp:spPr>
        <a:xfrm>
          <a:off x="2889509" y="2268146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45DD0-CF1B-46F5-A0C5-391CEC770993}">
      <dsp:nvSpPr>
        <dsp:cNvPr id="0" name=""/>
        <dsp:cNvSpPr/>
      </dsp:nvSpPr>
      <dsp:spPr>
        <a:xfrm>
          <a:off x="5037945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5037945" y="2560375"/>
        <a:ext cx="1398126" cy="209719"/>
      </dsp:txXfrm>
    </dsp:sp>
    <dsp:sp modelId="{9E21FCD8-E3D9-4271-8CD5-7607F7D81550}">
      <dsp:nvSpPr>
        <dsp:cNvPr id="0" name=""/>
        <dsp:cNvSpPr/>
      </dsp:nvSpPr>
      <dsp:spPr>
        <a:xfrm>
          <a:off x="5353482" y="2279736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847032" y="30931"/>
          <a:ext cx="1911602" cy="1582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1847032" y="30931"/>
        <a:ext cx="1911602" cy="1582457"/>
      </dsp:txXfrm>
    </dsp:sp>
    <dsp:sp modelId="{6F79F3CA-1E9D-4C8C-9958-D7E38F8A8B47}">
      <dsp:nvSpPr>
        <dsp:cNvPr id="0" name=""/>
        <dsp:cNvSpPr/>
      </dsp:nvSpPr>
      <dsp:spPr>
        <a:xfrm>
          <a:off x="474484" y="227908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111527" y="374116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 dirty="0"/>
            <a:t>　</a:t>
          </a:r>
        </a:p>
      </dsp:txBody>
      <dsp:txXfrm>
        <a:off x="4111527" y="374116"/>
        <a:ext cx="1398126" cy="209719"/>
      </dsp:txXfrm>
    </dsp:sp>
    <dsp:sp modelId="{2318DDE3-6207-4D1F-8297-2C553D730BF4}">
      <dsp:nvSpPr>
        <dsp:cNvPr id="0" name=""/>
        <dsp:cNvSpPr/>
      </dsp:nvSpPr>
      <dsp:spPr>
        <a:xfrm>
          <a:off x="2914905" y="235415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3081829" y="2560375"/>
          <a:ext cx="1398126" cy="209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0" numCol="1" spcCol="1270" anchor="b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800" kern="1200"/>
            <a:t>　　</a:t>
          </a:r>
          <a:endParaRPr kumimoji="1" lang="ja-JP" altLang="en-US" sz="800" kern="1200" dirty="0"/>
        </a:p>
      </dsp:txBody>
      <dsp:txXfrm>
        <a:off x="3081829" y="2560375"/>
        <a:ext cx="1398126" cy="209719"/>
      </dsp:txXfrm>
    </dsp:sp>
    <dsp:sp modelId="{2D491F37-39E0-47D7-9911-F843C9E2DF02}">
      <dsp:nvSpPr>
        <dsp:cNvPr id="0" name=""/>
        <dsp:cNvSpPr/>
      </dsp:nvSpPr>
      <dsp:spPr>
        <a:xfrm>
          <a:off x="5392072" y="237297"/>
          <a:ext cx="1808323" cy="150582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0413C-E440-4734-A964-48F1DD4A3E91}">
      <dsp:nvSpPr>
        <dsp:cNvPr id="0" name=""/>
        <dsp:cNvSpPr/>
      </dsp:nvSpPr>
      <dsp:spPr>
        <a:xfrm>
          <a:off x="1793020" y="15123"/>
          <a:ext cx="1690282" cy="1399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1793020" y="15123"/>
        <a:ext cx="1690282" cy="1399244"/>
      </dsp:txXfrm>
    </dsp:sp>
    <dsp:sp modelId="{6F79F3CA-1E9D-4C8C-9958-D7E38F8A8B47}">
      <dsp:nvSpPr>
        <dsp:cNvPr id="0" name=""/>
        <dsp:cNvSpPr/>
      </dsp:nvSpPr>
      <dsp:spPr>
        <a:xfrm>
          <a:off x="880571" y="168377"/>
          <a:ext cx="2154780" cy="17956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DE9A-0239-4F28-BF8A-00051071DDC5}">
      <dsp:nvSpPr>
        <dsp:cNvPr id="0" name=""/>
        <dsp:cNvSpPr/>
      </dsp:nvSpPr>
      <dsp:spPr>
        <a:xfrm>
          <a:off x="4305496" y="347326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05496" y="347326"/>
        <a:ext cx="1236255" cy="185438"/>
      </dsp:txXfrm>
    </dsp:sp>
    <dsp:sp modelId="{2318DDE3-6207-4D1F-8297-2C553D730BF4}">
      <dsp:nvSpPr>
        <dsp:cNvPr id="0" name=""/>
        <dsp:cNvSpPr/>
      </dsp:nvSpPr>
      <dsp:spPr>
        <a:xfrm>
          <a:off x="4179701" y="165492"/>
          <a:ext cx="2154780" cy="17956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ADE97-DCC5-4769-AB51-FFF606AD9D96}">
      <dsp:nvSpPr>
        <dsp:cNvPr id="0" name=""/>
        <dsp:cNvSpPr/>
      </dsp:nvSpPr>
      <dsp:spPr>
        <a:xfrm>
          <a:off x="2020033" y="2541300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/>
            <a:t>　　</a:t>
          </a:r>
          <a:endParaRPr kumimoji="1" lang="ja-JP" altLang="en-US" sz="700" kern="1200" dirty="0"/>
        </a:p>
      </dsp:txBody>
      <dsp:txXfrm>
        <a:off x="2020033" y="2541300"/>
        <a:ext cx="1236255" cy="185438"/>
      </dsp:txXfrm>
    </dsp:sp>
    <dsp:sp modelId="{2D491F37-39E0-47D7-9911-F843C9E2DF02}">
      <dsp:nvSpPr>
        <dsp:cNvPr id="0" name=""/>
        <dsp:cNvSpPr/>
      </dsp:nvSpPr>
      <dsp:spPr>
        <a:xfrm>
          <a:off x="880571" y="2112314"/>
          <a:ext cx="2154780" cy="17956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3D8CD-F0A1-4351-B7D5-B3D66B2E3DD6}">
      <dsp:nvSpPr>
        <dsp:cNvPr id="0" name=""/>
        <dsp:cNvSpPr/>
      </dsp:nvSpPr>
      <dsp:spPr>
        <a:xfrm>
          <a:off x="4305496" y="2541300"/>
          <a:ext cx="1236255" cy="185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700" kern="1200" dirty="0"/>
            <a:t>　</a:t>
          </a:r>
        </a:p>
      </dsp:txBody>
      <dsp:txXfrm>
        <a:off x="4305496" y="2541300"/>
        <a:ext cx="1236255" cy="185438"/>
      </dsp:txXfrm>
    </dsp:sp>
    <dsp:sp modelId="{FEC15EE5-2F36-47AD-B76D-7595E54B0D0B}">
      <dsp:nvSpPr>
        <dsp:cNvPr id="0" name=""/>
        <dsp:cNvSpPr/>
      </dsp:nvSpPr>
      <dsp:spPr>
        <a:xfrm>
          <a:off x="4181197" y="2112845"/>
          <a:ext cx="2154780" cy="17956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6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2020/8/6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39838"/>
            <a:ext cx="25114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9" tIns="45724" rIns="91449" bIns="457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49" tIns="45724" rIns="91449" bIns="457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413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1pPr>
    <a:lvl2pPr marL="610707" algn="l" defTabSz="1221413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2pPr>
    <a:lvl3pPr marL="1221413" algn="l" defTabSz="1221413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3pPr>
    <a:lvl4pPr marL="1832121" algn="l" defTabSz="1221413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4pPr>
    <a:lvl5pPr marL="2442827" algn="l" defTabSz="1221413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5pPr>
    <a:lvl6pPr marL="3053534" algn="l" defTabSz="1221413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6pPr>
    <a:lvl7pPr marL="3664241" algn="l" defTabSz="1221413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7pPr>
    <a:lvl8pPr marL="4274948" algn="l" defTabSz="1221413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8pPr>
    <a:lvl9pPr marL="4885655" algn="l" defTabSz="1221413" rtl="0" eaLnBrk="1" latinLnBrk="0" hangingPunct="1">
      <a:defRPr kumimoji="1"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39838"/>
            <a:ext cx="2511425" cy="335121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152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904A0A5-45DA-4813-89FF-2B89860B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0598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FE534863-46CA-422A-8CFF-A3C748C63ACF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E5954CA-204B-48C1-B13D-EE10D1DE8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9494" y="11864446"/>
            <a:ext cx="3242218" cy="68190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C7C42A-7A35-464F-B5B0-DBB004F68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0432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02AA1C61-9FC5-4026-AB08-7CD05F9C37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29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938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02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4863-46CA-422A-8CFF-A3C748C63ACF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1C61-9FC5-4026-AB08-7CD05F9C37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335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915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095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407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66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253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0444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48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904A0A5-45DA-4813-89FF-2B89860B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0598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FE534863-46CA-422A-8CFF-A3C748C63ACF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E5954CA-204B-48C1-B13D-EE10D1DE8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9494" y="11864446"/>
            <a:ext cx="3242218" cy="68190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C7C42A-7A35-464F-B5B0-DBB004F68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0432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02AA1C61-9FC5-4026-AB08-7CD05F9C37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6931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258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860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4691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4863-46CA-422A-8CFF-A3C748C63ACF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1C61-9FC5-4026-AB08-7CD05F9C37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3875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6400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385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316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11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C2387E4-7924-4FF3-9C00-5E1199E990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0598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741CFA51-F869-4ECC-9E73-21A91C8DB643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83C3C6-4DDC-41DD-94F2-63D581F89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9494" y="11864446"/>
            <a:ext cx="3242218" cy="68190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5D6101-0990-47AA-B19E-09EC2562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0432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E7AC4A0C-E88A-4E6D-A87D-540D5735FC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1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C2387E4-7924-4FF3-9C00-5E1199E990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0598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741CFA51-F869-4ECC-9E73-21A91C8DB643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83C3C6-4DDC-41DD-94F2-63D581F89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9494" y="11864446"/>
            <a:ext cx="3242218" cy="68190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5D6101-0990-47AA-B19E-09EC2562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0432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E7AC4A0C-E88A-4E6D-A87D-540D5735FC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507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83EA519-7D21-4EBD-8195-A426CB414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0598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5302A7C4-2D98-4130-8126-6F2AA32AA099}" type="datetimeFigureOut">
              <a:rPr kumimoji="1" lang="ja-JP" altLang="en-US" smtClean="0"/>
              <a:t>2020/8/6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70D4A71-0688-4D9C-A9C3-6DD1FEA62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9494" y="11864446"/>
            <a:ext cx="3242218" cy="68190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5E8068-F735-4DA3-88BA-41B7289B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0432" y="11864446"/>
            <a:ext cx="2160172" cy="681907"/>
          </a:xfrm>
          <a:prstGeom prst="rect">
            <a:avLst/>
          </a:prstGeom>
        </p:spPr>
        <p:txBody>
          <a:bodyPr/>
          <a:lstStyle/>
          <a:p>
            <a:fld id="{902128C4-EC40-480B-9619-99ACB0074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778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357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6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258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58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240686A-485B-491A-9E61-789EB538FD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425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59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l" defTabSz="1073167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92" indent="-268292" algn="l" defTabSz="1073167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75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58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8042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624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207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90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373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956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83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67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5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332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91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99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6081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66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47C3F76-066F-48BF-A208-2EF6ABD59F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425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2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l" defTabSz="1073167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92" indent="-268292" algn="l" defTabSz="1073167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75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58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8042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624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207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90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373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956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83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67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5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332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91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99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6081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66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>
            <a:extLst>
              <a:ext uri="{FF2B5EF4-FFF2-40B4-BE49-F238E27FC236}">
                <a16:creationId xmlns:a16="http://schemas.microsoft.com/office/drawing/2014/main" id="{2A9B1D69-159C-4244-A98D-48B0893E72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425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3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1073167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92" indent="-268292" algn="l" defTabSz="1073167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75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58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8042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624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207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90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373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956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83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67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5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332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91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99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6081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66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B2B12FDD-EBF9-46DB-AEB3-665B37A5EB3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425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33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1073167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92" indent="-268292" algn="l" defTabSz="1073167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75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58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8042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624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207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90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373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956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83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67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5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332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91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99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6081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66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図 54">
            <a:extLst>
              <a:ext uri="{FF2B5EF4-FFF2-40B4-BE49-F238E27FC236}">
                <a16:creationId xmlns:a16="http://schemas.microsoft.com/office/drawing/2014/main" id="{A071FD17-72BA-452F-A3F0-766C550734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425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5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1073167" rtl="0" eaLnBrk="1" latinLnBrk="0" hangingPunct="1">
        <a:lnSpc>
          <a:spcPct val="90000"/>
        </a:lnSpc>
        <a:spcBef>
          <a:spcPct val="0"/>
        </a:spcBef>
        <a:buNone/>
        <a:defRPr kumimoji="1"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92" indent="-268292" algn="l" defTabSz="1073167" rtl="0" eaLnBrk="1" latinLnBrk="0" hangingPunct="1">
        <a:lnSpc>
          <a:spcPct val="90000"/>
        </a:lnSpc>
        <a:spcBef>
          <a:spcPts val="1174"/>
        </a:spcBef>
        <a:buFont typeface="Arial" panose="020B0604020202020204" pitchFamily="34" charset="0"/>
        <a:buChar char="•"/>
        <a:defRPr kumimoji="1"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75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458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347" kern="1200">
          <a:solidFill>
            <a:schemeClr val="tx1"/>
          </a:solidFill>
          <a:latin typeface="+mn-lt"/>
          <a:ea typeface="+mn-ea"/>
          <a:cs typeface="+mn-cs"/>
        </a:defRPr>
      </a:lvl3pPr>
      <a:lvl4pPr marL="1878042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624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1207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790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373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956" indent="-268292" algn="l" defTabSz="1073167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83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167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750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332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91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499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6081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665" algn="l" defTabSz="1073167" rtl="0" eaLnBrk="1" latinLnBrk="0" hangingPunct="1">
        <a:defRPr kumimoji="1"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CAB29DC-8F44-4842-9DEE-0FCFB3BA29C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425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4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2FB66F9-3DD0-42E4-BC12-8C2F04076C3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425"/>
            <a:ext cx="9601200" cy="12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3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70B8581F-D066-411C-915C-9EF3AE66F8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8144994"/>
              </p:ext>
            </p:extLst>
          </p:nvPr>
        </p:nvGraphicFramePr>
        <p:xfrm>
          <a:off x="1019711" y="1940509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25C12B15-68C7-49DB-9BCD-B9D51C72D4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2403161"/>
              </p:ext>
            </p:extLst>
          </p:nvPr>
        </p:nvGraphicFramePr>
        <p:xfrm>
          <a:off x="1019711" y="7907801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807422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58672542-D638-4FB9-BF12-732196445E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8668774"/>
              </p:ext>
            </p:extLst>
          </p:nvPr>
        </p:nvGraphicFramePr>
        <p:xfrm>
          <a:off x="1187846" y="1940509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7C6968B3-487F-4B01-8B05-D31C180997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1476637"/>
              </p:ext>
            </p:extLst>
          </p:nvPr>
        </p:nvGraphicFramePr>
        <p:xfrm>
          <a:off x="1019711" y="7907801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7426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13A9E7E9-1DF8-4B6A-8CD3-C3096C6C17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4320766"/>
              </p:ext>
            </p:extLst>
          </p:nvPr>
        </p:nvGraphicFramePr>
        <p:xfrm>
          <a:off x="2296349" y="2223695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026E7665-07EC-4425-801C-BCEE7F335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9100161"/>
              </p:ext>
            </p:extLst>
          </p:nvPr>
        </p:nvGraphicFramePr>
        <p:xfrm>
          <a:off x="1019711" y="7907801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81733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70B8581F-D066-411C-915C-9EF3AE66F8C6}"/>
              </a:ext>
            </a:extLst>
          </p:cNvPr>
          <p:cNvGraphicFramePr/>
          <p:nvPr/>
        </p:nvGraphicFramePr>
        <p:xfrm>
          <a:off x="1019711" y="1940509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BB707FD-658D-4787-A1E1-B7C56061D998}"/>
              </a:ext>
            </a:extLst>
          </p:cNvPr>
          <p:cNvGrpSpPr/>
          <p:nvPr/>
        </p:nvGrpSpPr>
        <p:grpSpPr>
          <a:xfrm>
            <a:off x="1019711" y="7907801"/>
            <a:ext cx="7561785" cy="4294568"/>
            <a:chOff x="1019711" y="7907801"/>
            <a:chExt cx="7561785" cy="4294568"/>
          </a:xfrm>
        </p:grpSpPr>
        <p:graphicFrame>
          <p:nvGraphicFramePr>
            <p:cNvPr id="3" name="図表 2">
              <a:extLst>
                <a:ext uri="{FF2B5EF4-FFF2-40B4-BE49-F238E27FC236}">
                  <a16:creationId xmlns:a16="http://schemas.microsoft.com/office/drawing/2014/main" id="{E720CBB7-F422-4661-96AB-E357AC0FD47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43447087"/>
                </p:ext>
              </p:extLst>
            </p:nvPr>
          </p:nvGraphicFramePr>
          <p:xfrm>
            <a:off x="1019711" y="7907801"/>
            <a:ext cx="7561785" cy="42945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A8DACB2A-7B3F-4E62-B471-C38330DBDDFF}"/>
                </a:ext>
              </a:extLst>
            </p:cNvPr>
            <p:cNvSpPr txBox="1"/>
            <p:nvPr/>
          </p:nvSpPr>
          <p:spPr>
            <a:xfrm>
              <a:off x="3793068" y="10747466"/>
              <a:ext cx="125518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15C4498A-9862-4683-9570-A05CF2AA807F}"/>
              </a:ext>
            </a:extLst>
          </p:cNvPr>
          <p:cNvSpPr/>
          <p:nvPr/>
        </p:nvSpPr>
        <p:spPr>
          <a:xfrm>
            <a:off x="-3950258" y="10532788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9494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58672542-D638-4FB9-BF12-732196445E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913482"/>
              </p:ext>
            </p:extLst>
          </p:nvPr>
        </p:nvGraphicFramePr>
        <p:xfrm>
          <a:off x="1187846" y="1940509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AFA1533-72FA-40E2-BE32-3258B490B236}"/>
              </a:ext>
            </a:extLst>
          </p:cNvPr>
          <p:cNvGrpSpPr/>
          <p:nvPr/>
        </p:nvGrpSpPr>
        <p:grpSpPr>
          <a:xfrm>
            <a:off x="1019711" y="7907801"/>
            <a:ext cx="7561785" cy="4294568"/>
            <a:chOff x="1019711" y="7907801"/>
            <a:chExt cx="7561785" cy="4294568"/>
          </a:xfrm>
        </p:grpSpPr>
        <p:graphicFrame>
          <p:nvGraphicFramePr>
            <p:cNvPr id="4" name="図表 3">
              <a:extLst>
                <a:ext uri="{FF2B5EF4-FFF2-40B4-BE49-F238E27FC236}">
                  <a16:creationId xmlns:a16="http://schemas.microsoft.com/office/drawing/2014/main" id="{7C6968B3-487F-4B01-8B05-D31C1809978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26412672"/>
                </p:ext>
              </p:extLst>
            </p:nvPr>
          </p:nvGraphicFramePr>
          <p:xfrm>
            <a:off x="1019711" y="7907801"/>
            <a:ext cx="7561785" cy="42945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A3E4BA7-3C14-4B81-9C17-D41531302CB1}"/>
                </a:ext>
              </a:extLst>
            </p:cNvPr>
            <p:cNvSpPr txBox="1"/>
            <p:nvPr/>
          </p:nvSpPr>
          <p:spPr>
            <a:xfrm>
              <a:off x="3793068" y="10747466"/>
              <a:ext cx="125518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D85B168B-1083-447B-9D2D-DB6B58EC7962}"/>
              </a:ext>
            </a:extLst>
          </p:cNvPr>
          <p:cNvSpPr/>
          <p:nvPr/>
        </p:nvSpPr>
        <p:spPr>
          <a:xfrm>
            <a:off x="-3950258" y="10532788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6265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13A9E7E9-1DF8-4B6A-8CD3-C3096C6C17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6702879"/>
              </p:ext>
            </p:extLst>
          </p:nvPr>
        </p:nvGraphicFramePr>
        <p:xfrm>
          <a:off x="2296349" y="2223695"/>
          <a:ext cx="7561785" cy="4294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6C1B974-DBA2-4D4C-BBFD-7041D0B3DCD5}"/>
              </a:ext>
            </a:extLst>
          </p:cNvPr>
          <p:cNvGrpSpPr/>
          <p:nvPr/>
        </p:nvGrpSpPr>
        <p:grpSpPr>
          <a:xfrm>
            <a:off x="1019711" y="7907801"/>
            <a:ext cx="7561785" cy="4294568"/>
            <a:chOff x="1019711" y="7907801"/>
            <a:chExt cx="7561785" cy="4294568"/>
          </a:xfrm>
        </p:grpSpPr>
        <p:graphicFrame>
          <p:nvGraphicFramePr>
            <p:cNvPr id="3" name="図表 2">
              <a:extLst>
                <a:ext uri="{FF2B5EF4-FFF2-40B4-BE49-F238E27FC236}">
                  <a16:creationId xmlns:a16="http://schemas.microsoft.com/office/drawing/2014/main" id="{026E7665-07EC-4425-801C-BCEE7F3358E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25639655"/>
                </p:ext>
              </p:extLst>
            </p:nvPr>
          </p:nvGraphicFramePr>
          <p:xfrm>
            <a:off x="1019711" y="7907801"/>
            <a:ext cx="7561785" cy="42945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EB701E2-B3B3-48D1-B296-3E35C704D074}"/>
                </a:ext>
              </a:extLst>
            </p:cNvPr>
            <p:cNvSpPr txBox="1"/>
            <p:nvPr/>
          </p:nvSpPr>
          <p:spPr>
            <a:xfrm>
              <a:off x="3793068" y="10747466"/>
              <a:ext cx="125518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53C1DD82-7BD9-4665-8DF3-E5A306C2E9F1}"/>
              </a:ext>
            </a:extLst>
          </p:cNvPr>
          <p:cNvSpPr/>
          <p:nvPr/>
        </p:nvSpPr>
        <p:spPr>
          <a:xfrm>
            <a:off x="-3950258" y="10532788"/>
            <a:ext cx="3067608" cy="1308100"/>
          </a:xfrm>
          <a:prstGeom prst="wedgeRectCallout">
            <a:avLst>
              <a:gd name="adj1" fmla="val 77286"/>
              <a:gd name="adj2" fmla="val -190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発熱の体温を</a:t>
            </a:r>
            <a:endParaRPr lang="en-US" altLang="ja-JP" dirty="0"/>
          </a:p>
          <a:p>
            <a:pPr algn="ctr"/>
            <a:r>
              <a:rPr lang="ja-JP" altLang="en-US" dirty="0"/>
              <a:t>記入してください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3611606"/>
      </p:ext>
    </p:extLst>
  </p:cSld>
  <p:clrMapOvr>
    <a:masterClrMapping/>
  </p:clrMapOvr>
</p:sld>
</file>

<file path=ppt/theme/theme1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デザインの設定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デザインの設定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948</TotalTime>
  <Words>70</Words>
  <Application>Microsoft Office PowerPoint</Application>
  <PresentationFormat>A3 297x420 mm</PresentationFormat>
  <Paragraphs>47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7</vt:i4>
      </vt:variant>
      <vt:variant>
        <vt:lpstr>スライド タイトル</vt:lpstr>
      </vt:variant>
      <vt:variant>
        <vt:i4>6</vt:i4>
      </vt:variant>
    </vt:vector>
  </HeadingPairs>
  <TitlesOfParts>
    <vt:vector size="18" baseType="lpstr">
      <vt:lpstr>BIZ UDゴシック</vt:lpstr>
      <vt:lpstr>游ゴシック</vt:lpstr>
      <vt:lpstr>Arial</vt:lpstr>
      <vt:lpstr>Calibri</vt:lpstr>
      <vt:lpstr>Calibri Light</vt:lpstr>
      <vt:lpstr>3_デザインの設定</vt:lpstr>
      <vt:lpstr>4_デザインの設定</vt:lpstr>
      <vt:lpstr>1_デザインの設定</vt:lpstr>
      <vt:lpstr>2_デザインの設定</vt:lpstr>
      <vt:lpstr>デザインの設定</vt:lpstr>
      <vt:lpstr>5_デザインの設定</vt:lpstr>
      <vt:lpstr>6_デザインの設定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funabashi-sales</dc:creator>
  <cp:lastModifiedBy>三浦 稔弘</cp:lastModifiedBy>
  <cp:revision>151</cp:revision>
  <cp:lastPrinted>2020-04-18T09:17:28Z</cp:lastPrinted>
  <dcterms:created xsi:type="dcterms:W3CDTF">2013-08-08T01:25:55Z</dcterms:created>
  <dcterms:modified xsi:type="dcterms:W3CDTF">2020-08-06T09:43:45Z</dcterms:modified>
</cp:coreProperties>
</file>